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Raleway" panose="020B0503030101060003" pitchFamily="3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439" y="5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jpg>
</file>

<file path=ppt/media/image14.png>
</file>

<file path=ppt/media/image15.jpg>
</file>

<file path=ppt/media/image16.jpg>
</file>

<file path=ppt/media/image17.jpg>
</file>

<file path=ppt/media/image2.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f88252dc4_0_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f88252dc4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1f88252dc4_0_10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1f88252dc4_0_1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1f88252dc4_0_1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1f88252dc4_0_1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1f88252dc4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1f88252dc4_0_1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1f88252dc4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1f88252dc4_0_1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1f88252dc4_0_1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1f88252dc4_0_1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1f88252dc4_0_1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1f88252dc4_0_1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1f88252dc4_0_1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1f88252dc4_0_15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1f88252dc4_0_1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1f88252dc4_0_1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1f88252dc4_0_1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1f88252dc4_0_1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f88252dc4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f88252dc4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f88252dc4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1f88252dc4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f88252dc4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8252dc4_0_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rId2" action="ppaction://hlinksldjump"/>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rId3"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9.xml"/><Relationship Id="rId5" Type="http://schemas.openxmlformats.org/officeDocument/2006/relationships/image" Target="../media/image8.jpg"/><Relationship Id="rId4" Type="http://schemas.openxmlformats.org/officeDocument/2006/relationships/image" Target="../media/image7.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9.xml"/><Relationship Id="rId5" Type="http://schemas.openxmlformats.org/officeDocument/2006/relationships/image" Target="../media/image14.png"/><Relationship Id="rId4" Type="http://schemas.openxmlformats.org/officeDocument/2006/relationships/image" Target="../media/image13.jpg"/></Relationships>
</file>

<file path=ppt/slides/_rels/slide1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16.xml"/><Relationship Id="rId3" Type="http://schemas.openxmlformats.org/officeDocument/2006/relationships/slide" Target="slide3.xml"/><Relationship Id="rId7" Type="http://schemas.openxmlformats.org/officeDocument/2006/relationships/slide" Target="slide9.xml"/><Relationship Id="rId12" Type="http://schemas.openxmlformats.org/officeDocument/2006/relationships/slide" Target="slide15.xml"/><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slide" Target="slide7.xml"/><Relationship Id="rId11" Type="http://schemas.openxmlformats.org/officeDocument/2006/relationships/slide" Target="slide14.xml"/><Relationship Id="rId5" Type="http://schemas.openxmlformats.org/officeDocument/2006/relationships/slide" Target="slide5.xml"/><Relationship Id="rId10" Type="http://schemas.openxmlformats.org/officeDocument/2006/relationships/slide" Target="slide13.xml"/><Relationship Id="rId4" Type="http://schemas.openxmlformats.org/officeDocument/2006/relationships/slide" Target="slide4.xml"/><Relationship Id="rId9" Type="http://schemas.openxmlformats.org/officeDocument/2006/relationships/slide" Target="slide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48909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Consulting Proposal</a:t>
            </a:r>
            <a:endParaRPr/>
          </a:p>
        </p:txBody>
      </p:sp>
      <p:sp>
        <p:nvSpPr>
          <p:cNvPr id="177" name="Google Shape;177;p18"/>
          <p:cNvSpPr txBox="1">
            <a:spLocks noGrp="1"/>
          </p:cNvSpPr>
          <p:nvPr>
            <p:ph type="subTitle" idx="1"/>
          </p:nvPr>
        </p:nvSpPr>
        <p:spPr>
          <a:xfrm>
            <a:off x="729563" y="2998272"/>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Lorem ipsum dolor sit amet.</a:t>
            </a:r>
            <a:endParaRPr sz="1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7"/>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100"/>
              <a:t>Lorem ipsum dolor sit amet, consectetur adipiscing elit, sed do eiusmod tempor incididunt labore dolore magna aliqua. Consectetur adipiscing elit. Sed do eiusmod tempor incididunt ut labore et dolore magna nec. Lorem ipsum dolor sit amet, adipiscing elit. Eiusmod tempor incididunt ut labore et dolore magna nec. Lorem ipsum dolor sit amet, consectetur dolor ipsum adipiscing elit.</a:t>
            </a:r>
            <a:endParaRPr sz="1100"/>
          </a:p>
        </p:txBody>
      </p:sp>
      <p:sp>
        <p:nvSpPr>
          <p:cNvPr id="329" name="Google Shape;329;p27"/>
          <p:cNvSpPr txBox="1"/>
          <p:nvPr/>
        </p:nvSpPr>
        <p:spPr>
          <a:xfrm>
            <a:off x="754179" y="2175671"/>
            <a:ext cx="745800" cy="3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800">
                <a:solidFill>
                  <a:schemeClr val="dk1"/>
                </a:solidFill>
                <a:latin typeface="Lato"/>
                <a:ea typeface="Lato"/>
                <a:cs typeface="Lato"/>
                <a:sym typeface="Lato"/>
              </a:rPr>
              <a:t>Trend 01 </a:t>
            </a:r>
            <a:endParaRPr sz="800">
              <a:solidFill>
                <a:schemeClr val="dk1"/>
              </a:solidFill>
              <a:latin typeface="Lato"/>
              <a:ea typeface="Lato"/>
              <a:cs typeface="Lato"/>
              <a:sym typeface="Lato"/>
            </a:endParaRPr>
          </a:p>
        </p:txBody>
      </p:sp>
      <p:sp>
        <p:nvSpPr>
          <p:cNvPr id="330" name="Google Shape;330;p27"/>
          <p:cNvSpPr txBox="1"/>
          <p:nvPr/>
        </p:nvSpPr>
        <p:spPr>
          <a:xfrm>
            <a:off x="6731775" y="2274875"/>
            <a:ext cx="1026900" cy="46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2000" b="1">
                <a:solidFill>
                  <a:schemeClr val="dk1"/>
                </a:solidFill>
                <a:latin typeface="Lato"/>
                <a:ea typeface="Lato"/>
                <a:cs typeface="Lato"/>
                <a:sym typeface="Lato"/>
              </a:rPr>
              <a:t>75%</a:t>
            </a:r>
            <a:endParaRPr sz="2000" b="1">
              <a:solidFill>
                <a:schemeClr val="dk1"/>
              </a:solidFill>
              <a:latin typeface="Lato"/>
              <a:ea typeface="Lato"/>
              <a:cs typeface="Lato"/>
              <a:sym typeface="Lato"/>
            </a:endParaRPr>
          </a:p>
        </p:txBody>
      </p:sp>
      <p:sp>
        <p:nvSpPr>
          <p:cNvPr id="331" name="Google Shape;331;p27"/>
          <p:cNvSpPr txBox="1"/>
          <p:nvPr/>
        </p:nvSpPr>
        <p:spPr>
          <a:xfrm>
            <a:off x="6731775" y="2751300"/>
            <a:ext cx="1764300" cy="60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Incididunt ut labore et dolore sed do eiusmod tempor incididunt ut labore et dolore magna aliqua.</a:t>
            </a:r>
            <a:endParaRPr sz="800">
              <a:solidFill>
                <a:schemeClr val="accent1"/>
              </a:solidFill>
              <a:latin typeface="Lato"/>
              <a:ea typeface="Lato"/>
              <a:cs typeface="Lato"/>
              <a:sym typeface="Lato"/>
            </a:endParaRPr>
          </a:p>
        </p:txBody>
      </p:sp>
      <p:sp>
        <p:nvSpPr>
          <p:cNvPr id="332" name="Google Shape;332;p27"/>
          <p:cNvSpPr txBox="1"/>
          <p:nvPr/>
        </p:nvSpPr>
        <p:spPr>
          <a:xfrm>
            <a:off x="754179" y="3485646"/>
            <a:ext cx="745800" cy="3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800">
                <a:solidFill>
                  <a:schemeClr val="accent3"/>
                </a:solidFill>
                <a:latin typeface="Lato"/>
                <a:ea typeface="Lato"/>
                <a:cs typeface="Lato"/>
                <a:sym typeface="Lato"/>
              </a:rPr>
              <a:t>Trend 02 </a:t>
            </a:r>
            <a:endParaRPr sz="800">
              <a:solidFill>
                <a:schemeClr val="accent3"/>
              </a:solidFill>
              <a:latin typeface="Lato"/>
              <a:ea typeface="Lato"/>
              <a:cs typeface="Lato"/>
              <a:sym typeface="Lato"/>
            </a:endParaRPr>
          </a:p>
        </p:txBody>
      </p:sp>
      <p:sp>
        <p:nvSpPr>
          <p:cNvPr id="333" name="Google Shape;333;p27"/>
          <p:cNvSpPr txBox="1"/>
          <p:nvPr/>
        </p:nvSpPr>
        <p:spPr>
          <a:xfrm>
            <a:off x="6731775" y="3584850"/>
            <a:ext cx="1026900" cy="46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2000" b="1">
                <a:solidFill>
                  <a:schemeClr val="accent3"/>
                </a:solidFill>
                <a:latin typeface="Lato"/>
                <a:ea typeface="Lato"/>
                <a:cs typeface="Lato"/>
                <a:sym typeface="Lato"/>
              </a:rPr>
              <a:t>53%</a:t>
            </a:r>
            <a:endParaRPr sz="2000" b="1">
              <a:solidFill>
                <a:schemeClr val="accent3"/>
              </a:solidFill>
              <a:latin typeface="Lato"/>
              <a:ea typeface="Lato"/>
              <a:cs typeface="Lato"/>
              <a:sym typeface="Lato"/>
            </a:endParaRPr>
          </a:p>
        </p:txBody>
      </p:sp>
      <p:sp>
        <p:nvSpPr>
          <p:cNvPr id="334" name="Google Shape;334;p27"/>
          <p:cNvSpPr txBox="1"/>
          <p:nvPr/>
        </p:nvSpPr>
        <p:spPr>
          <a:xfrm>
            <a:off x="6731775" y="4061300"/>
            <a:ext cx="1764300" cy="60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800">
                <a:solidFill>
                  <a:schemeClr val="accent1"/>
                </a:solidFill>
                <a:latin typeface="Lato"/>
                <a:ea typeface="Lato"/>
                <a:cs typeface="Lato"/>
                <a:sym typeface="Lato"/>
              </a:rPr>
              <a:t>Tempor incididunt labore et dolore sed do eiusmod tempor incididunt ut labore et dolore magna aliqua.</a:t>
            </a:r>
            <a:endParaRPr sz="800">
              <a:solidFill>
                <a:schemeClr val="accent1"/>
              </a:solidFill>
              <a:latin typeface="Lato"/>
              <a:ea typeface="Lato"/>
              <a:cs typeface="Lato"/>
              <a:sym typeface="Lato"/>
            </a:endParaRPr>
          </a:p>
        </p:txBody>
      </p:sp>
      <p:grpSp>
        <p:nvGrpSpPr>
          <p:cNvPr id="335" name="Google Shape;335;p27"/>
          <p:cNvGrpSpPr/>
          <p:nvPr/>
        </p:nvGrpSpPr>
        <p:grpSpPr>
          <a:xfrm>
            <a:off x="830389" y="2421425"/>
            <a:ext cx="5849592" cy="891075"/>
            <a:chOff x="830389" y="2345225"/>
            <a:chExt cx="5849592" cy="891075"/>
          </a:xfrm>
        </p:grpSpPr>
        <p:sp>
          <p:nvSpPr>
            <p:cNvPr id="336" name="Google Shape;336;p27"/>
            <p:cNvSpPr/>
            <p:nvPr/>
          </p:nvSpPr>
          <p:spPr>
            <a:xfrm>
              <a:off x="830514"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a:off x="1420755"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2010996"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a:off x="2601237"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3191478"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a:off x="3781718"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a:off x="4371959" y="2345225"/>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a:off x="4962200" y="234522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7"/>
            <p:cNvSpPr/>
            <p:nvPr/>
          </p:nvSpPr>
          <p:spPr>
            <a:xfrm>
              <a:off x="5552441" y="234522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7"/>
            <p:cNvSpPr/>
            <p:nvPr/>
          </p:nvSpPr>
          <p:spPr>
            <a:xfrm>
              <a:off x="6142682" y="234522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7"/>
            <p:cNvSpPr/>
            <p:nvPr/>
          </p:nvSpPr>
          <p:spPr>
            <a:xfrm>
              <a:off x="830514"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7"/>
            <p:cNvSpPr/>
            <p:nvPr/>
          </p:nvSpPr>
          <p:spPr>
            <a:xfrm>
              <a:off x="1420755"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7"/>
            <p:cNvSpPr/>
            <p:nvPr/>
          </p:nvSpPr>
          <p:spPr>
            <a:xfrm>
              <a:off x="2010996"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7"/>
            <p:cNvSpPr/>
            <p:nvPr/>
          </p:nvSpPr>
          <p:spPr>
            <a:xfrm>
              <a:off x="2601237"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7"/>
            <p:cNvSpPr/>
            <p:nvPr/>
          </p:nvSpPr>
          <p:spPr>
            <a:xfrm>
              <a:off x="3191478"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7"/>
            <p:cNvSpPr/>
            <p:nvPr/>
          </p:nvSpPr>
          <p:spPr>
            <a:xfrm>
              <a:off x="3781718"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7"/>
            <p:cNvSpPr/>
            <p:nvPr/>
          </p:nvSpPr>
          <p:spPr>
            <a:xfrm>
              <a:off x="4371959" y="243913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7"/>
            <p:cNvSpPr/>
            <p:nvPr/>
          </p:nvSpPr>
          <p:spPr>
            <a:xfrm>
              <a:off x="4962200" y="243913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7"/>
            <p:cNvSpPr/>
            <p:nvPr/>
          </p:nvSpPr>
          <p:spPr>
            <a:xfrm>
              <a:off x="5552441" y="243913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7"/>
            <p:cNvSpPr/>
            <p:nvPr/>
          </p:nvSpPr>
          <p:spPr>
            <a:xfrm>
              <a:off x="6142682" y="243913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830389"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1420630"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2010871"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7"/>
            <p:cNvSpPr/>
            <p:nvPr/>
          </p:nvSpPr>
          <p:spPr>
            <a:xfrm>
              <a:off x="2601112"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7"/>
            <p:cNvSpPr/>
            <p:nvPr/>
          </p:nvSpPr>
          <p:spPr>
            <a:xfrm>
              <a:off x="3191353"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a:off x="3781593"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4371834" y="2533044"/>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7"/>
            <p:cNvSpPr/>
            <p:nvPr/>
          </p:nvSpPr>
          <p:spPr>
            <a:xfrm>
              <a:off x="4962075" y="253304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7"/>
            <p:cNvSpPr/>
            <p:nvPr/>
          </p:nvSpPr>
          <p:spPr>
            <a:xfrm>
              <a:off x="5552316" y="253304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6142557" y="2533044"/>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830514"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p:nvPr/>
          </p:nvSpPr>
          <p:spPr>
            <a:xfrm>
              <a:off x="1420755"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7"/>
            <p:cNvSpPr/>
            <p:nvPr/>
          </p:nvSpPr>
          <p:spPr>
            <a:xfrm>
              <a:off x="2010996"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7"/>
            <p:cNvSpPr/>
            <p:nvPr/>
          </p:nvSpPr>
          <p:spPr>
            <a:xfrm>
              <a:off x="2601237"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3191478"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3781718"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4371959" y="262695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4962200" y="262695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5552441" y="262695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6142682" y="262695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830514"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1420755"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2010996"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601237"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3191478"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3781718"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4371959" y="2720863"/>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4962200" y="272086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5552441" y="272086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6142682" y="2720863"/>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830514"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1420755"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7"/>
            <p:cNvSpPr/>
            <p:nvPr/>
          </p:nvSpPr>
          <p:spPr>
            <a:xfrm>
              <a:off x="2010996"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7"/>
            <p:cNvSpPr/>
            <p:nvPr/>
          </p:nvSpPr>
          <p:spPr>
            <a:xfrm>
              <a:off x="2601237"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7"/>
            <p:cNvSpPr/>
            <p:nvPr/>
          </p:nvSpPr>
          <p:spPr>
            <a:xfrm>
              <a:off x="3191478"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7"/>
            <p:cNvSpPr/>
            <p:nvPr/>
          </p:nvSpPr>
          <p:spPr>
            <a:xfrm>
              <a:off x="3781718"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7"/>
            <p:cNvSpPr/>
            <p:nvPr/>
          </p:nvSpPr>
          <p:spPr>
            <a:xfrm>
              <a:off x="4371959"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7"/>
            <p:cNvSpPr/>
            <p:nvPr/>
          </p:nvSpPr>
          <p:spPr>
            <a:xfrm>
              <a:off x="4962200" y="2814772"/>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p:nvPr/>
          </p:nvSpPr>
          <p:spPr>
            <a:xfrm>
              <a:off x="5552441" y="2814772"/>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7"/>
            <p:cNvSpPr/>
            <p:nvPr/>
          </p:nvSpPr>
          <p:spPr>
            <a:xfrm>
              <a:off x="6142682" y="2814772"/>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7"/>
            <p:cNvSpPr/>
            <p:nvPr/>
          </p:nvSpPr>
          <p:spPr>
            <a:xfrm>
              <a:off x="830514"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7"/>
            <p:cNvSpPr/>
            <p:nvPr/>
          </p:nvSpPr>
          <p:spPr>
            <a:xfrm>
              <a:off x="1420755"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7"/>
            <p:cNvSpPr/>
            <p:nvPr/>
          </p:nvSpPr>
          <p:spPr>
            <a:xfrm>
              <a:off x="2010996"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7"/>
            <p:cNvSpPr/>
            <p:nvPr/>
          </p:nvSpPr>
          <p:spPr>
            <a:xfrm>
              <a:off x="2601237"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7"/>
            <p:cNvSpPr/>
            <p:nvPr/>
          </p:nvSpPr>
          <p:spPr>
            <a:xfrm>
              <a:off x="3191478"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7"/>
            <p:cNvSpPr/>
            <p:nvPr/>
          </p:nvSpPr>
          <p:spPr>
            <a:xfrm>
              <a:off x="3781718"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7"/>
            <p:cNvSpPr/>
            <p:nvPr/>
          </p:nvSpPr>
          <p:spPr>
            <a:xfrm>
              <a:off x="4371959"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7"/>
            <p:cNvSpPr/>
            <p:nvPr/>
          </p:nvSpPr>
          <p:spPr>
            <a:xfrm>
              <a:off x="4962200" y="290868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7"/>
            <p:cNvSpPr/>
            <p:nvPr/>
          </p:nvSpPr>
          <p:spPr>
            <a:xfrm>
              <a:off x="5552441" y="290868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7"/>
            <p:cNvSpPr/>
            <p:nvPr/>
          </p:nvSpPr>
          <p:spPr>
            <a:xfrm>
              <a:off x="6142682" y="290868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a:off x="830514"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1420755"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a:off x="2010996"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7"/>
            <p:cNvSpPr/>
            <p:nvPr/>
          </p:nvSpPr>
          <p:spPr>
            <a:xfrm>
              <a:off x="2601237"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3191478"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3781718"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4371959"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4962200" y="3002591"/>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5552441" y="300259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6142682" y="3002591"/>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830514"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1420755"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7"/>
            <p:cNvSpPr/>
            <p:nvPr/>
          </p:nvSpPr>
          <p:spPr>
            <a:xfrm>
              <a:off x="2010996"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7"/>
            <p:cNvSpPr/>
            <p:nvPr/>
          </p:nvSpPr>
          <p:spPr>
            <a:xfrm>
              <a:off x="2601237"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7"/>
            <p:cNvSpPr/>
            <p:nvPr/>
          </p:nvSpPr>
          <p:spPr>
            <a:xfrm>
              <a:off x="3191478"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7"/>
            <p:cNvSpPr/>
            <p:nvPr/>
          </p:nvSpPr>
          <p:spPr>
            <a:xfrm>
              <a:off x="3781718"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7"/>
            <p:cNvSpPr/>
            <p:nvPr/>
          </p:nvSpPr>
          <p:spPr>
            <a:xfrm>
              <a:off x="4371959"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7"/>
            <p:cNvSpPr/>
            <p:nvPr/>
          </p:nvSpPr>
          <p:spPr>
            <a:xfrm>
              <a:off x="4962200" y="30965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7"/>
            <p:cNvSpPr/>
            <p:nvPr/>
          </p:nvSpPr>
          <p:spPr>
            <a:xfrm>
              <a:off x="5552441" y="30965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7"/>
            <p:cNvSpPr/>
            <p:nvPr/>
          </p:nvSpPr>
          <p:spPr>
            <a:xfrm>
              <a:off x="6142682" y="30965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7"/>
            <p:cNvSpPr/>
            <p:nvPr/>
          </p:nvSpPr>
          <p:spPr>
            <a:xfrm>
              <a:off x="830514"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7"/>
            <p:cNvSpPr/>
            <p:nvPr/>
          </p:nvSpPr>
          <p:spPr>
            <a:xfrm>
              <a:off x="1420755"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7"/>
            <p:cNvSpPr/>
            <p:nvPr/>
          </p:nvSpPr>
          <p:spPr>
            <a:xfrm>
              <a:off x="2010996"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7"/>
            <p:cNvSpPr/>
            <p:nvPr/>
          </p:nvSpPr>
          <p:spPr>
            <a:xfrm>
              <a:off x="2601237"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7"/>
            <p:cNvSpPr/>
            <p:nvPr/>
          </p:nvSpPr>
          <p:spPr>
            <a:xfrm>
              <a:off x="3191478"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7"/>
            <p:cNvSpPr/>
            <p:nvPr/>
          </p:nvSpPr>
          <p:spPr>
            <a:xfrm>
              <a:off x="3781718"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7"/>
            <p:cNvSpPr/>
            <p:nvPr/>
          </p:nvSpPr>
          <p:spPr>
            <a:xfrm>
              <a:off x="4371959"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7"/>
            <p:cNvSpPr/>
            <p:nvPr/>
          </p:nvSpPr>
          <p:spPr>
            <a:xfrm>
              <a:off x="4962200" y="3190400"/>
              <a:ext cx="537300" cy="45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7"/>
            <p:cNvSpPr/>
            <p:nvPr/>
          </p:nvSpPr>
          <p:spPr>
            <a:xfrm>
              <a:off x="5552441" y="31904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7"/>
            <p:cNvSpPr/>
            <p:nvPr/>
          </p:nvSpPr>
          <p:spPr>
            <a:xfrm>
              <a:off x="6142682" y="31904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27"/>
          <p:cNvGrpSpPr/>
          <p:nvPr/>
        </p:nvGrpSpPr>
        <p:grpSpPr>
          <a:xfrm>
            <a:off x="830514" y="3731400"/>
            <a:ext cx="5849467" cy="891075"/>
            <a:chOff x="830514" y="3655200"/>
            <a:chExt cx="5849467" cy="891075"/>
          </a:xfrm>
        </p:grpSpPr>
        <p:sp>
          <p:nvSpPr>
            <p:cNvPr id="437" name="Google Shape;437;p27"/>
            <p:cNvSpPr/>
            <p:nvPr/>
          </p:nvSpPr>
          <p:spPr>
            <a:xfrm>
              <a:off x="830514"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7"/>
            <p:cNvSpPr/>
            <p:nvPr/>
          </p:nvSpPr>
          <p:spPr>
            <a:xfrm>
              <a:off x="1420755"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7"/>
            <p:cNvSpPr/>
            <p:nvPr/>
          </p:nvSpPr>
          <p:spPr>
            <a:xfrm>
              <a:off x="2010996"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7"/>
            <p:cNvSpPr/>
            <p:nvPr/>
          </p:nvSpPr>
          <p:spPr>
            <a:xfrm>
              <a:off x="2601237"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7"/>
            <p:cNvSpPr/>
            <p:nvPr/>
          </p:nvSpPr>
          <p:spPr>
            <a:xfrm>
              <a:off x="3191478" y="3655200"/>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7"/>
            <p:cNvSpPr/>
            <p:nvPr/>
          </p:nvSpPr>
          <p:spPr>
            <a:xfrm>
              <a:off x="3781718"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a:off x="4371959"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a:off x="4962200"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p:nvPr/>
          </p:nvSpPr>
          <p:spPr>
            <a:xfrm>
              <a:off x="5552441"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7"/>
            <p:cNvSpPr/>
            <p:nvPr/>
          </p:nvSpPr>
          <p:spPr>
            <a:xfrm>
              <a:off x="6142682" y="3655200"/>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830514"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1420755"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2010996"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7"/>
            <p:cNvSpPr/>
            <p:nvPr/>
          </p:nvSpPr>
          <p:spPr>
            <a:xfrm>
              <a:off x="2601237"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7"/>
            <p:cNvSpPr/>
            <p:nvPr/>
          </p:nvSpPr>
          <p:spPr>
            <a:xfrm>
              <a:off x="3191478" y="374910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a:off x="3781718"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4371959"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7"/>
            <p:cNvSpPr/>
            <p:nvPr/>
          </p:nvSpPr>
          <p:spPr>
            <a:xfrm>
              <a:off x="4962200"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7"/>
            <p:cNvSpPr/>
            <p:nvPr/>
          </p:nvSpPr>
          <p:spPr>
            <a:xfrm>
              <a:off x="5552441"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6142682" y="374910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830514"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1420755"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2010996"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2601237"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3191478" y="3843019"/>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7"/>
            <p:cNvSpPr/>
            <p:nvPr/>
          </p:nvSpPr>
          <p:spPr>
            <a:xfrm>
              <a:off x="3781718"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7"/>
            <p:cNvSpPr/>
            <p:nvPr/>
          </p:nvSpPr>
          <p:spPr>
            <a:xfrm>
              <a:off x="4371959"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4962200"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5552441"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7"/>
            <p:cNvSpPr/>
            <p:nvPr/>
          </p:nvSpPr>
          <p:spPr>
            <a:xfrm>
              <a:off x="6142682" y="3843019"/>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830514"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1420755"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2010996"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7"/>
            <p:cNvSpPr/>
            <p:nvPr/>
          </p:nvSpPr>
          <p:spPr>
            <a:xfrm>
              <a:off x="2601237"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7"/>
            <p:cNvSpPr/>
            <p:nvPr/>
          </p:nvSpPr>
          <p:spPr>
            <a:xfrm>
              <a:off x="3191478" y="393692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3781718"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a:off x="4371959"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a:off x="4962200"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5552441"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7"/>
            <p:cNvSpPr/>
            <p:nvPr/>
          </p:nvSpPr>
          <p:spPr>
            <a:xfrm>
              <a:off x="6142682" y="393692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7"/>
            <p:cNvSpPr/>
            <p:nvPr/>
          </p:nvSpPr>
          <p:spPr>
            <a:xfrm>
              <a:off x="830514"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1420755"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2010996"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2601237"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3191478" y="4030838"/>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781718"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4371959"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4962200"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5552441"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142682" y="4030838"/>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830514"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1420755"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2010996"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2601237"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3191478" y="4124747"/>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781718"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4371959"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4962200"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5552441"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142682" y="4124747"/>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830514"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1420755"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2010996"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2601237"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191478" y="421865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3781718"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4371959"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4962200"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5552441"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142682" y="421865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830514"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1420755"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2010996"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2601237"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3191478"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3781718" y="4312566"/>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4371959"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4962200"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5552441"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42682" y="4312566"/>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830514"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1420755"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2010996"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2601237"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3191478"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3781718" y="44064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4371959"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4962200"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5552441"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6142682" y="44064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830514"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1420755"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2010996"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2601237"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3191478"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3781718" y="4500375"/>
              <a:ext cx="537300" cy="45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4371959"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4962200"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5552441"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6142682" y="4500375"/>
              <a:ext cx="537300" cy="45900"/>
            </a:xfrm>
            <a:prstGeom prst="rect">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28"/>
          <p:cNvSpPr txBox="1">
            <a:spLocks noGrp="1"/>
          </p:cNvSpPr>
          <p:nvPr>
            <p:ph type="title"/>
          </p:nvPr>
        </p:nvSpPr>
        <p:spPr>
          <a:xfrm>
            <a:off x="730000" y="1318650"/>
            <a:ext cx="3636600" cy="5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Target audience</a:t>
            </a:r>
            <a:endParaRPr/>
          </a:p>
        </p:txBody>
      </p:sp>
      <p:sp>
        <p:nvSpPr>
          <p:cNvPr id="542" name="Google Shape;542;p28"/>
          <p:cNvSpPr txBox="1">
            <a:spLocks noGrp="1"/>
          </p:cNvSpPr>
          <p:nvPr>
            <p:ph type="body" idx="1"/>
          </p:nvPr>
        </p:nvSpPr>
        <p:spPr>
          <a:xfrm>
            <a:off x="721225" y="1965150"/>
            <a:ext cx="3636600" cy="852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Lorem ipsum dolor sit amet, consectetur adipiscing elit, sed do eiusmod tempor incididunt labore dolore magna aliqua. Lorem ipsum dolor sit amet consectetur adipiscing elit.</a:t>
            </a:r>
            <a:endParaRPr sz="1100"/>
          </a:p>
        </p:txBody>
      </p:sp>
      <p:sp>
        <p:nvSpPr>
          <p:cNvPr id="543" name="Google Shape;543;p28"/>
          <p:cNvSpPr txBox="1"/>
          <p:nvPr/>
        </p:nvSpPr>
        <p:spPr>
          <a:xfrm>
            <a:off x="734530" y="30831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b="1">
                <a:solidFill>
                  <a:schemeClr val="dk1"/>
                </a:solidFill>
                <a:latin typeface="Lato"/>
                <a:ea typeface="Lato"/>
                <a:cs typeface="Lato"/>
                <a:sym typeface="Lato"/>
              </a:rPr>
              <a:t>01    | </a:t>
            </a:r>
            <a:r>
              <a:rPr lang="en-GB" sz="1000">
                <a:solidFill>
                  <a:srgbClr val="000000"/>
                </a:solidFill>
                <a:latin typeface="Lato"/>
                <a:ea typeface="Lato"/>
                <a:cs typeface="Lato"/>
                <a:sym typeface="Lato"/>
              </a:rPr>
              <a:t>   Consectetur adipiscing elit</a:t>
            </a:r>
            <a:endParaRPr/>
          </a:p>
        </p:txBody>
      </p:sp>
      <p:sp>
        <p:nvSpPr>
          <p:cNvPr id="544" name="Google Shape;544;p28"/>
          <p:cNvSpPr txBox="1"/>
          <p:nvPr/>
        </p:nvSpPr>
        <p:spPr>
          <a:xfrm>
            <a:off x="734530" y="33444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b="1">
                <a:solidFill>
                  <a:schemeClr val="dk1"/>
                </a:solidFill>
                <a:latin typeface="Lato"/>
                <a:ea typeface="Lato"/>
                <a:cs typeface="Lato"/>
                <a:sym typeface="Lato"/>
              </a:rPr>
              <a:t>02    |</a:t>
            </a:r>
            <a:r>
              <a:rPr lang="en-GB" sz="1000" b="1">
                <a:solidFill>
                  <a:srgbClr val="CCCCCC"/>
                </a:solidFill>
                <a:latin typeface="Lato"/>
                <a:ea typeface="Lato"/>
                <a:cs typeface="Lato"/>
                <a:sym typeface="Lato"/>
              </a:rPr>
              <a:t>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  Sed do eiusmod tempor incididunt ut labore</a:t>
            </a:r>
            <a:endParaRPr/>
          </a:p>
        </p:txBody>
      </p:sp>
      <p:sp>
        <p:nvSpPr>
          <p:cNvPr id="545" name="Google Shape;545;p28"/>
          <p:cNvSpPr txBox="1"/>
          <p:nvPr/>
        </p:nvSpPr>
        <p:spPr>
          <a:xfrm>
            <a:off x="734530" y="36057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b="1">
                <a:solidFill>
                  <a:schemeClr val="dk1"/>
                </a:solidFill>
                <a:latin typeface="Lato"/>
                <a:ea typeface="Lato"/>
                <a:cs typeface="Lato"/>
                <a:sym typeface="Lato"/>
              </a:rPr>
              <a:t>03    |</a:t>
            </a:r>
            <a:r>
              <a:rPr lang="en-GB" sz="1000" b="1">
                <a:solidFill>
                  <a:srgbClr val="CCCCCC"/>
                </a:solidFill>
                <a:latin typeface="Lato"/>
                <a:ea typeface="Lato"/>
                <a:cs typeface="Lato"/>
                <a:sym typeface="Lato"/>
              </a:rPr>
              <a:t> </a:t>
            </a:r>
            <a:r>
              <a:rPr lang="en-GB" sz="1000">
                <a:solidFill>
                  <a:srgbClr val="000000"/>
                </a:solidFill>
                <a:latin typeface="Lato"/>
                <a:ea typeface="Lato"/>
                <a:cs typeface="Lato"/>
                <a:sym typeface="Lato"/>
              </a:rPr>
              <a:t>   Magna aliqua lorem ipsum dolor sit amet</a:t>
            </a:r>
            <a:endParaRPr/>
          </a:p>
        </p:txBody>
      </p:sp>
      <p:sp>
        <p:nvSpPr>
          <p:cNvPr id="546" name="Google Shape;546;p28"/>
          <p:cNvSpPr txBox="1"/>
          <p:nvPr/>
        </p:nvSpPr>
        <p:spPr>
          <a:xfrm>
            <a:off x="734530" y="38670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b="1">
                <a:solidFill>
                  <a:schemeClr val="dk1"/>
                </a:solidFill>
                <a:latin typeface="Lato"/>
                <a:ea typeface="Lato"/>
                <a:cs typeface="Lato"/>
                <a:sym typeface="Lato"/>
              </a:rPr>
              <a:t>04    |</a:t>
            </a:r>
            <a:r>
              <a:rPr lang="en-GB" sz="1000" b="1">
                <a:solidFill>
                  <a:srgbClr val="000000"/>
                </a:solidFill>
                <a:latin typeface="Lato"/>
                <a:ea typeface="Lato"/>
                <a:cs typeface="Lato"/>
                <a:sym typeface="Lato"/>
              </a:rPr>
              <a:t> </a:t>
            </a:r>
            <a:r>
              <a:rPr lang="en-GB" sz="1000">
                <a:solidFill>
                  <a:srgbClr val="000000"/>
                </a:solidFill>
                <a:latin typeface="Lato"/>
                <a:ea typeface="Lato"/>
                <a:cs typeface="Lato"/>
                <a:sym typeface="Lato"/>
              </a:rPr>
              <a:t>   Eiusmod tempor incididunt ut labore et</a:t>
            </a:r>
            <a:endParaRPr sz="1000">
              <a:solidFill>
                <a:srgbClr val="000000"/>
              </a:solidFill>
              <a:latin typeface="Lato"/>
              <a:ea typeface="Lato"/>
              <a:cs typeface="Lato"/>
              <a:sym typeface="Lato"/>
            </a:endParaRPr>
          </a:p>
        </p:txBody>
      </p:sp>
      <p:sp>
        <p:nvSpPr>
          <p:cNvPr id="547" name="Google Shape;547;p28"/>
          <p:cNvSpPr txBox="1"/>
          <p:nvPr/>
        </p:nvSpPr>
        <p:spPr>
          <a:xfrm>
            <a:off x="734530" y="4128360"/>
            <a:ext cx="3636600" cy="2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b="1">
                <a:solidFill>
                  <a:schemeClr val="dk1"/>
                </a:solidFill>
                <a:latin typeface="Lato"/>
                <a:ea typeface="Lato"/>
                <a:cs typeface="Lato"/>
                <a:sym typeface="Lato"/>
              </a:rPr>
              <a:t>05    |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Dolore magna aliqua</a:t>
            </a:r>
            <a:endParaRPr/>
          </a:p>
        </p:txBody>
      </p:sp>
      <p:pic>
        <p:nvPicPr>
          <p:cNvPr id="548" name="Google Shape;548;p28" descr="offset_comp_267026.jpg"/>
          <p:cNvPicPr preferRelativeResize="0"/>
          <p:nvPr/>
        </p:nvPicPr>
        <p:blipFill rotWithShape="1">
          <a:blip r:embed="rId3">
            <a:alphaModFix/>
          </a:blip>
          <a:srcRect l="40074" t="1581" r="22771" b="6490"/>
          <a:stretch/>
        </p:blipFill>
        <p:spPr>
          <a:xfrm>
            <a:off x="5146750" y="1184600"/>
            <a:ext cx="1977667" cy="3262598"/>
          </a:xfrm>
          <a:prstGeom prst="rect">
            <a:avLst/>
          </a:prstGeom>
          <a:noFill/>
          <a:ln>
            <a:noFill/>
          </a:ln>
        </p:spPr>
      </p:pic>
      <p:pic>
        <p:nvPicPr>
          <p:cNvPr id="549" name="Google Shape;549;p28" descr="offset_comp_429332_Edited.jpg"/>
          <p:cNvPicPr preferRelativeResize="0"/>
          <p:nvPr/>
        </p:nvPicPr>
        <p:blipFill rotWithShape="1">
          <a:blip r:embed="rId4">
            <a:alphaModFix/>
          </a:blip>
          <a:srcRect l="19769" t="5665" r="7253" b="850"/>
          <a:stretch/>
        </p:blipFill>
        <p:spPr>
          <a:xfrm>
            <a:off x="7172149" y="1184609"/>
            <a:ext cx="1971851" cy="1611565"/>
          </a:xfrm>
          <a:prstGeom prst="rect">
            <a:avLst/>
          </a:prstGeom>
          <a:noFill/>
          <a:ln>
            <a:noFill/>
          </a:ln>
        </p:spPr>
      </p:pic>
      <p:pic>
        <p:nvPicPr>
          <p:cNvPr id="550" name="Google Shape;550;p28" descr="offset_comp_389009_Edited.jpg"/>
          <p:cNvPicPr preferRelativeResize="0"/>
          <p:nvPr/>
        </p:nvPicPr>
        <p:blipFill rotWithShape="1">
          <a:blip r:embed="rId5">
            <a:alphaModFix/>
          </a:blip>
          <a:srcRect l="17128" t="2335" r="5717" b="2335"/>
          <a:stretch/>
        </p:blipFill>
        <p:spPr>
          <a:xfrm>
            <a:off x="7172149" y="2835640"/>
            <a:ext cx="1971840" cy="16115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554"/>
        <p:cNvGrpSpPr/>
        <p:nvPr/>
      </p:nvGrpSpPr>
      <p:grpSpPr>
        <a:xfrm>
          <a:off x="0" y="0"/>
          <a:ext cx="0" cy="0"/>
          <a:chOff x="0" y="0"/>
          <a:chExt cx="0" cy="0"/>
        </a:xfrm>
      </p:grpSpPr>
      <p:sp>
        <p:nvSpPr>
          <p:cNvPr id="555" name="Google Shape;555;p29"/>
          <p:cNvSpPr txBox="1">
            <a:spLocks noGrp="1"/>
          </p:cNvSpPr>
          <p:nvPr>
            <p:ph type="title"/>
          </p:nvPr>
        </p:nvSpPr>
        <p:spPr>
          <a:xfrm>
            <a:off x="729450" y="13224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Proposed solution</a:t>
            </a:r>
            <a:endParaRPr sz="1200"/>
          </a:p>
        </p:txBody>
      </p:sp>
      <p:sp>
        <p:nvSpPr>
          <p:cNvPr id="556" name="Google Shape;556;p29"/>
          <p:cNvSpPr txBox="1">
            <a:spLocks noGrp="1"/>
          </p:cNvSpPr>
          <p:nvPr>
            <p:ph type="body" idx="4294967295"/>
          </p:nvPr>
        </p:nvSpPr>
        <p:spPr>
          <a:xfrm>
            <a:off x="729450" y="1749350"/>
            <a:ext cx="7010100" cy="2628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3000">
                <a:solidFill>
                  <a:srgbClr val="FFFFFF"/>
                </a:solidFill>
              </a:rPr>
              <a:t>Consectetur adipiscing elit ipsum dolor sit amet eiusmod tempor, incididunt nec labore et dolore magna aliqua ipsum dolor sit amet tempor incididunt .</a:t>
            </a:r>
            <a:endParaRPr sz="3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0"/>
          <p:cNvSpPr txBox="1">
            <a:spLocks noGrp="1"/>
          </p:cNvSpPr>
          <p:nvPr>
            <p:ph type="title"/>
          </p:nvPr>
        </p:nvSpPr>
        <p:spPr>
          <a:xfrm>
            <a:off x="729450" y="1367864"/>
            <a:ext cx="7688400" cy="53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Process</a:t>
            </a:r>
            <a:endParaRPr sz="1000"/>
          </a:p>
        </p:txBody>
      </p:sp>
      <p:pic>
        <p:nvPicPr>
          <p:cNvPr id="562" name="Google Shape;562;p30" descr="shutterstock_227447065.jpg"/>
          <p:cNvPicPr preferRelativeResize="0"/>
          <p:nvPr/>
        </p:nvPicPr>
        <p:blipFill rotWithShape="1">
          <a:blip r:embed="rId3">
            <a:alphaModFix/>
          </a:blip>
          <a:srcRect t="11982" b="11982"/>
          <a:stretch/>
        </p:blipFill>
        <p:spPr>
          <a:xfrm>
            <a:off x="830400" y="2091180"/>
            <a:ext cx="2501199" cy="1267837"/>
          </a:xfrm>
          <a:prstGeom prst="rect">
            <a:avLst/>
          </a:prstGeom>
          <a:noFill/>
          <a:ln>
            <a:noFill/>
          </a:ln>
        </p:spPr>
      </p:pic>
      <p:sp>
        <p:nvSpPr>
          <p:cNvPr id="563" name="Google Shape;563;p30"/>
          <p:cNvSpPr txBox="1"/>
          <p:nvPr/>
        </p:nvSpPr>
        <p:spPr>
          <a:xfrm>
            <a:off x="862816" y="2418212"/>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01 </a:t>
            </a:r>
            <a:endParaRPr sz="3000" b="1">
              <a:solidFill>
                <a:srgbClr val="FFFFFF"/>
              </a:solidFill>
              <a:latin typeface="Raleway"/>
              <a:ea typeface="Raleway"/>
              <a:cs typeface="Raleway"/>
              <a:sym typeface="Raleway"/>
            </a:endParaRPr>
          </a:p>
        </p:txBody>
      </p:sp>
      <p:grpSp>
        <p:nvGrpSpPr>
          <p:cNvPr id="564" name="Google Shape;564;p30"/>
          <p:cNvGrpSpPr/>
          <p:nvPr/>
        </p:nvGrpSpPr>
        <p:grpSpPr>
          <a:xfrm>
            <a:off x="830400" y="3274596"/>
            <a:ext cx="2501700" cy="1353953"/>
            <a:chOff x="830400" y="3274596"/>
            <a:chExt cx="2501700" cy="1353953"/>
          </a:xfrm>
        </p:grpSpPr>
        <p:sp>
          <p:nvSpPr>
            <p:cNvPr id="565" name="Google Shape;565;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30"/>
          <p:cNvSpPr txBox="1">
            <a:spLocks noGrp="1"/>
          </p:cNvSpPr>
          <p:nvPr>
            <p:ph type="title"/>
          </p:nvPr>
        </p:nvSpPr>
        <p:spPr>
          <a:xfrm>
            <a:off x="967528" y="3455478"/>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a:t>Lorem ipsum dolor sit</a:t>
            </a:r>
            <a:endParaRPr sz="1000"/>
          </a:p>
        </p:txBody>
      </p:sp>
      <p:sp>
        <p:nvSpPr>
          <p:cNvPr id="568" name="Google Shape;568;p30"/>
          <p:cNvSpPr txBox="1">
            <a:spLocks noGrp="1"/>
          </p:cNvSpPr>
          <p:nvPr>
            <p:ph type="body" idx="4294967295"/>
          </p:nvPr>
        </p:nvSpPr>
        <p:spPr>
          <a:xfrm>
            <a:off x="967528" y="3885655"/>
            <a:ext cx="2238300" cy="649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a:t>Lorem ipsum dolor sit amet, consectetur adipiscing elit, sed do eiusmod tempor dolor incididunt labore dolore magna aliqua.</a:t>
            </a:r>
            <a:endParaRPr sz="800"/>
          </a:p>
        </p:txBody>
      </p:sp>
      <p:pic>
        <p:nvPicPr>
          <p:cNvPr id="569" name="Google Shape;569;p30" descr="shutterstock_425821354.jpg"/>
          <p:cNvPicPr preferRelativeResize="0"/>
          <p:nvPr/>
        </p:nvPicPr>
        <p:blipFill rotWithShape="1">
          <a:blip r:embed="rId4">
            <a:alphaModFix/>
          </a:blip>
          <a:srcRect t="12034" b="12034"/>
          <a:stretch/>
        </p:blipFill>
        <p:spPr>
          <a:xfrm>
            <a:off x="3332867" y="3359013"/>
            <a:ext cx="2501197" cy="1267831"/>
          </a:xfrm>
          <a:prstGeom prst="rect">
            <a:avLst/>
          </a:prstGeom>
          <a:noFill/>
          <a:ln>
            <a:noFill/>
          </a:ln>
        </p:spPr>
      </p:pic>
      <p:sp>
        <p:nvSpPr>
          <p:cNvPr id="570" name="Google Shape;570;p30"/>
          <p:cNvSpPr txBox="1"/>
          <p:nvPr/>
        </p:nvSpPr>
        <p:spPr>
          <a:xfrm>
            <a:off x="3389243" y="3563077"/>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02 </a:t>
            </a:r>
            <a:endParaRPr sz="3000" b="1">
              <a:solidFill>
                <a:srgbClr val="FFFFFF"/>
              </a:solidFill>
              <a:latin typeface="Raleway"/>
              <a:ea typeface="Raleway"/>
              <a:cs typeface="Raleway"/>
              <a:sym typeface="Raleway"/>
            </a:endParaRPr>
          </a:p>
        </p:txBody>
      </p:sp>
      <p:grpSp>
        <p:nvGrpSpPr>
          <p:cNvPr id="571" name="Google Shape;571;p30"/>
          <p:cNvGrpSpPr/>
          <p:nvPr/>
        </p:nvGrpSpPr>
        <p:grpSpPr>
          <a:xfrm rot="10800000" flipH="1">
            <a:off x="3332867" y="2091171"/>
            <a:ext cx="2501700" cy="1353953"/>
            <a:chOff x="830400" y="3274596"/>
            <a:chExt cx="2501700" cy="1353953"/>
          </a:xfrm>
        </p:grpSpPr>
        <p:sp>
          <p:nvSpPr>
            <p:cNvPr id="572" name="Google Shape;572;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30"/>
          <p:cNvSpPr txBox="1">
            <a:spLocks noGrp="1"/>
          </p:cNvSpPr>
          <p:nvPr>
            <p:ph type="title"/>
          </p:nvPr>
        </p:nvSpPr>
        <p:spPr>
          <a:xfrm>
            <a:off x="3464303" y="2176242"/>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a:t>Lorem ipsum dolor sit</a:t>
            </a:r>
            <a:endParaRPr sz="1000"/>
          </a:p>
        </p:txBody>
      </p:sp>
      <p:sp>
        <p:nvSpPr>
          <p:cNvPr id="575" name="Google Shape;575;p30"/>
          <p:cNvSpPr txBox="1">
            <a:spLocks noGrp="1"/>
          </p:cNvSpPr>
          <p:nvPr>
            <p:ph type="body" idx="4294967295"/>
          </p:nvPr>
        </p:nvSpPr>
        <p:spPr>
          <a:xfrm>
            <a:off x="3464303" y="2606419"/>
            <a:ext cx="2238300" cy="649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a:t>Lorem ipsum dolor sit amet, consectetur adipiscing elit, sed do eiusmod tempor dolor incididunt labore dolore magna aliqua.</a:t>
            </a:r>
            <a:endParaRPr sz="800"/>
          </a:p>
        </p:txBody>
      </p:sp>
      <p:pic>
        <p:nvPicPr>
          <p:cNvPr id="576" name="Google Shape;576;p30" descr="shutterstock_512483578.jpg"/>
          <p:cNvPicPr preferRelativeResize="0"/>
          <p:nvPr/>
        </p:nvPicPr>
        <p:blipFill rotWithShape="1">
          <a:blip r:embed="rId5">
            <a:alphaModFix/>
          </a:blip>
          <a:srcRect t="11982" b="11982"/>
          <a:stretch/>
        </p:blipFill>
        <p:spPr>
          <a:xfrm>
            <a:off x="5832591" y="2091175"/>
            <a:ext cx="2501198" cy="1267840"/>
          </a:xfrm>
          <a:prstGeom prst="rect">
            <a:avLst/>
          </a:prstGeom>
          <a:noFill/>
          <a:ln>
            <a:noFill/>
          </a:ln>
        </p:spPr>
      </p:pic>
      <p:sp>
        <p:nvSpPr>
          <p:cNvPr id="577" name="Google Shape;577;p30"/>
          <p:cNvSpPr txBox="1"/>
          <p:nvPr/>
        </p:nvSpPr>
        <p:spPr>
          <a:xfrm>
            <a:off x="5856250" y="2418200"/>
            <a:ext cx="586500" cy="94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GB" sz="3000" b="1">
                <a:solidFill>
                  <a:srgbClr val="FFFFFF"/>
                </a:solidFill>
                <a:latin typeface="Lato"/>
                <a:ea typeface="Lato"/>
                <a:cs typeface="Lato"/>
                <a:sym typeface="Lato"/>
              </a:rPr>
              <a:t>03 </a:t>
            </a:r>
            <a:endParaRPr sz="3000" b="1">
              <a:solidFill>
                <a:srgbClr val="FFFFFF"/>
              </a:solidFill>
              <a:latin typeface="Raleway"/>
              <a:ea typeface="Raleway"/>
              <a:cs typeface="Raleway"/>
              <a:sym typeface="Raleway"/>
            </a:endParaRPr>
          </a:p>
        </p:txBody>
      </p:sp>
      <p:grpSp>
        <p:nvGrpSpPr>
          <p:cNvPr id="578" name="Google Shape;578;p30"/>
          <p:cNvGrpSpPr/>
          <p:nvPr/>
        </p:nvGrpSpPr>
        <p:grpSpPr>
          <a:xfrm>
            <a:off x="5832591" y="3274596"/>
            <a:ext cx="2501700" cy="1353953"/>
            <a:chOff x="830400" y="3274596"/>
            <a:chExt cx="2501700" cy="1353953"/>
          </a:xfrm>
        </p:grpSpPr>
        <p:sp>
          <p:nvSpPr>
            <p:cNvPr id="579" name="Google Shape;579;p30"/>
            <p:cNvSpPr/>
            <p:nvPr/>
          </p:nvSpPr>
          <p:spPr>
            <a:xfrm>
              <a:off x="830400" y="3360750"/>
              <a:ext cx="2501700" cy="126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1059092" y="3274596"/>
              <a:ext cx="219600" cy="936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 name="Google Shape;581;p30"/>
          <p:cNvSpPr txBox="1">
            <a:spLocks noGrp="1"/>
          </p:cNvSpPr>
          <p:nvPr>
            <p:ph type="title"/>
          </p:nvPr>
        </p:nvSpPr>
        <p:spPr>
          <a:xfrm>
            <a:off x="5960978" y="3455478"/>
            <a:ext cx="2238300" cy="43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000"/>
              <a:t>Lorem ipsum dolor sit</a:t>
            </a:r>
            <a:endParaRPr sz="1000"/>
          </a:p>
        </p:txBody>
      </p:sp>
      <p:sp>
        <p:nvSpPr>
          <p:cNvPr id="582" name="Google Shape;582;p30"/>
          <p:cNvSpPr txBox="1">
            <a:spLocks noGrp="1"/>
          </p:cNvSpPr>
          <p:nvPr>
            <p:ph type="body" idx="4294967295"/>
          </p:nvPr>
        </p:nvSpPr>
        <p:spPr>
          <a:xfrm>
            <a:off x="5960978" y="3885655"/>
            <a:ext cx="2238300" cy="649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800"/>
              <a:t>Lorem ipsum dolor sit amet, consectetur adipiscing elit, sed do eiusmod tempor dolor incididunt labore dolore magna aliqua. </a:t>
            </a:r>
            <a:endParaRPr sz="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31"/>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Deliverables</a:t>
            </a:r>
            <a:endParaRPr/>
          </a:p>
        </p:txBody>
      </p:sp>
      <p:sp>
        <p:nvSpPr>
          <p:cNvPr id="588" name="Google Shape;588;p31"/>
          <p:cNvSpPr txBox="1">
            <a:spLocks noGrp="1"/>
          </p:cNvSpPr>
          <p:nvPr>
            <p:ph type="body" idx="1"/>
          </p:nvPr>
        </p:nvSpPr>
        <p:spPr>
          <a:xfrm>
            <a:off x="3605300" y="1068650"/>
            <a:ext cx="4798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Lorem ipsum dolor sit amet, consectetur adipiscing elit, sed do eiusmod tempor incididunt labore dolore magna aliqua. Lorem ipsum dolor sit amet, consectetur adipiscing elit. Lorem ipsum dolor sit amet, consectetur adipiscing elit, sed do eiusmod tempor incididunt labore dolore magna aliqua. Lorem ipsum dolor sit amet, consectetur adipiscing elit.</a:t>
            </a:r>
            <a:endParaRPr sz="1100"/>
          </a:p>
        </p:txBody>
      </p:sp>
      <p:sp>
        <p:nvSpPr>
          <p:cNvPr id="589" name="Google Shape;589;p31"/>
          <p:cNvSpPr txBox="1"/>
          <p:nvPr/>
        </p:nvSpPr>
        <p:spPr>
          <a:xfrm>
            <a:off x="9923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800" b="1">
                <a:solidFill>
                  <a:schemeClr val="dk1"/>
                </a:solidFill>
                <a:latin typeface="Lato"/>
                <a:ea typeface="Lato"/>
                <a:cs typeface="Lato"/>
                <a:sym typeface="Lato"/>
              </a:rPr>
              <a:t>Consectetur nec labore</a:t>
            </a:r>
            <a:endParaRPr sz="800" b="1">
              <a:solidFill>
                <a:schemeClr val="dk1"/>
              </a:solidFill>
              <a:latin typeface="Lato"/>
              <a:ea typeface="Lato"/>
              <a:cs typeface="Lato"/>
              <a:sym typeface="Lato"/>
            </a:endParaRPr>
          </a:p>
        </p:txBody>
      </p:sp>
      <p:sp>
        <p:nvSpPr>
          <p:cNvPr id="590" name="Google Shape;590;p31"/>
          <p:cNvSpPr txBox="1"/>
          <p:nvPr/>
        </p:nvSpPr>
        <p:spPr>
          <a:xfrm>
            <a:off x="7229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4800" b="1">
                <a:solidFill>
                  <a:schemeClr val="dk1"/>
                </a:solidFill>
                <a:latin typeface="Lato"/>
                <a:ea typeface="Lato"/>
                <a:cs typeface="Lato"/>
                <a:sym typeface="Lato"/>
              </a:rPr>
              <a:t>45K</a:t>
            </a:r>
            <a:endParaRPr sz="4800" b="1">
              <a:solidFill>
                <a:schemeClr val="dk1"/>
              </a:solidFill>
              <a:latin typeface="Lato"/>
              <a:ea typeface="Lato"/>
              <a:cs typeface="Lato"/>
              <a:sym typeface="Lato"/>
            </a:endParaRPr>
          </a:p>
        </p:txBody>
      </p:sp>
      <p:sp>
        <p:nvSpPr>
          <p:cNvPr id="591" name="Google Shape;591;p31"/>
          <p:cNvSpPr txBox="1"/>
          <p:nvPr/>
        </p:nvSpPr>
        <p:spPr>
          <a:xfrm>
            <a:off x="842600" y="3768550"/>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1100" b="1">
                <a:solidFill>
                  <a:schemeClr val="accent1"/>
                </a:solidFill>
                <a:latin typeface="Lato"/>
                <a:ea typeface="Lato"/>
                <a:cs typeface="Lato"/>
                <a:sym typeface="Lato"/>
              </a:rPr>
              <a:t> Lorem ipsum dolor sit amet ut labore et dolore magna</a:t>
            </a:r>
            <a:endParaRPr sz="1100" b="1">
              <a:solidFill>
                <a:schemeClr val="accent1"/>
              </a:solidFill>
              <a:latin typeface="Lato"/>
              <a:ea typeface="Lato"/>
              <a:cs typeface="Lato"/>
              <a:sym typeface="Lato"/>
            </a:endParaRPr>
          </a:p>
        </p:txBody>
      </p:sp>
      <p:cxnSp>
        <p:nvCxnSpPr>
          <p:cNvPr id="592" name="Google Shape;592;p31"/>
          <p:cNvCxnSpPr/>
          <p:nvPr/>
        </p:nvCxnSpPr>
        <p:spPr>
          <a:xfrm>
            <a:off x="3224350" y="2706500"/>
            <a:ext cx="0" cy="1832100"/>
          </a:xfrm>
          <a:prstGeom prst="straightConnector1">
            <a:avLst/>
          </a:prstGeom>
          <a:noFill/>
          <a:ln w="9525" cap="flat" cmpd="sng">
            <a:solidFill>
              <a:schemeClr val="accent1"/>
            </a:solidFill>
            <a:prstDash val="dot"/>
            <a:round/>
            <a:headEnd type="none" w="med" len="med"/>
            <a:tailEnd type="none" w="med" len="med"/>
          </a:ln>
        </p:spPr>
      </p:cxnSp>
      <p:sp>
        <p:nvSpPr>
          <p:cNvPr id="593" name="Google Shape;593;p31"/>
          <p:cNvSpPr txBox="1"/>
          <p:nvPr/>
        </p:nvSpPr>
        <p:spPr>
          <a:xfrm>
            <a:off x="36876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800" b="1">
                <a:solidFill>
                  <a:schemeClr val="dk1"/>
                </a:solidFill>
                <a:latin typeface="Lato"/>
                <a:ea typeface="Lato"/>
                <a:cs typeface="Lato"/>
                <a:sym typeface="Lato"/>
              </a:rPr>
              <a:t>Adipiscing elit sed</a:t>
            </a:r>
            <a:endParaRPr sz="800" b="1">
              <a:solidFill>
                <a:schemeClr val="dk1"/>
              </a:solidFill>
              <a:latin typeface="Lato"/>
              <a:ea typeface="Lato"/>
              <a:cs typeface="Lato"/>
              <a:sym typeface="Lato"/>
            </a:endParaRPr>
          </a:p>
        </p:txBody>
      </p:sp>
      <p:sp>
        <p:nvSpPr>
          <p:cNvPr id="594" name="Google Shape;594;p31"/>
          <p:cNvSpPr txBox="1"/>
          <p:nvPr/>
        </p:nvSpPr>
        <p:spPr>
          <a:xfrm>
            <a:off x="34182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4800" b="1">
                <a:solidFill>
                  <a:schemeClr val="dk1"/>
                </a:solidFill>
                <a:latin typeface="Lato"/>
                <a:ea typeface="Lato"/>
                <a:cs typeface="Lato"/>
                <a:sym typeface="Lato"/>
              </a:rPr>
              <a:t>690K</a:t>
            </a:r>
            <a:endParaRPr sz="4800" b="1">
              <a:solidFill>
                <a:schemeClr val="dk1"/>
              </a:solidFill>
              <a:latin typeface="Lato"/>
              <a:ea typeface="Lato"/>
              <a:cs typeface="Lato"/>
              <a:sym typeface="Lato"/>
            </a:endParaRPr>
          </a:p>
        </p:txBody>
      </p:sp>
      <p:sp>
        <p:nvSpPr>
          <p:cNvPr id="595" name="Google Shape;595;p31"/>
          <p:cNvSpPr txBox="1"/>
          <p:nvPr/>
        </p:nvSpPr>
        <p:spPr>
          <a:xfrm>
            <a:off x="3537900" y="3768550"/>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1100" b="1">
                <a:solidFill>
                  <a:schemeClr val="accent1"/>
                </a:solidFill>
                <a:latin typeface="Lato"/>
                <a:ea typeface="Lato"/>
                <a:cs typeface="Lato"/>
                <a:sym typeface="Lato"/>
              </a:rPr>
              <a:t>Tempor incididunt ut labore et dolore magna aliqua</a:t>
            </a:r>
            <a:endParaRPr sz="1100" b="1">
              <a:solidFill>
                <a:schemeClr val="accent1"/>
              </a:solidFill>
              <a:latin typeface="Lato"/>
              <a:ea typeface="Lato"/>
              <a:cs typeface="Lato"/>
              <a:sym typeface="Lato"/>
            </a:endParaRPr>
          </a:p>
        </p:txBody>
      </p:sp>
      <p:cxnSp>
        <p:nvCxnSpPr>
          <p:cNvPr id="596" name="Google Shape;596;p31"/>
          <p:cNvCxnSpPr/>
          <p:nvPr/>
        </p:nvCxnSpPr>
        <p:spPr>
          <a:xfrm>
            <a:off x="5919650" y="2706500"/>
            <a:ext cx="0" cy="1832100"/>
          </a:xfrm>
          <a:prstGeom prst="straightConnector1">
            <a:avLst/>
          </a:prstGeom>
          <a:noFill/>
          <a:ln w="9525" cap="flat" cmpd="sng">
            <a:solidFill>
              <a:schemeClr val="accent1"/>
            </a:solidFill>
            <a:prstDash val="dot"/>
            <a:round/>
            <a:headEnd type="none" w="med" len="med"/>
            <a:tailEnd type="none" w="med" len="med"/>
          </a:ln>
        </p:spPr>
      </p:cxnSp>
      <p:sp>
        <p:nvSpPr>
          <p:cNvPr id="597" name="Google Shape;597;p31"/>
          <p:cNvSpPr txBox="1"/>
          <p:nvPr/>
        </p:nvSpPr>
        <p:spPr>
          <a:xfrm>
            <a:off x="6382900" y="2706495"/>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800" b="1">
                <a:solidFill>
                  <a:schemeClr val="dk1"/>
                </a:solidFill>
                <a:latin typeface="Lato"/>
                <a:ea typeface="Lato"/>
                <a:cs typeface="Lato"/>
                <a:sym typeface="Lato"/>
              </a:rPr>
              <a:t>Sed eiusmod</a:t>
            </a:r>
            <a:endParaRPr sz="800" b="1">
              <a:solidFill>
                <a:schemeClr val="dk1"/>
              </a:solidFill>
              <a:latin typeface="Lato"/>
              <a:ea typeface="Lato"/>
              <a:cs typeface="Lato"/>
              <a:sym typeface="Lato"/>
            </a:endParaRPr>
          </a:p>
        </p:txBody>
      </p:sp>
      <p:sp>
        <p:nvSpPr>
          <p:cNvPr id="598" name="Google Shape;598;p31"/>
          <p:cNvSpPr txBox="1"/>
          <p:nvPr/>
        </p:nvSpPr>
        <p:spPr>
          <a:xfrm>
            <a:off x="6113500" y="2931545"/>
            <a:ext cx="2307600" cy="9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4800" b="1">
                <a:solidFill>
                  <a:schemeClr val="dk1"/>
                </a:solidFill>
                <a:latin typeface="Lato"/>
                <a:ea typeface="Lato"/>
                <a:cs typeface="Lato"/>
                <a:sym typeface="Lato"/>
              </a:rPr>
              <a:t>100K</a:t>
            </a:r>
            <a:endParaRPr sz="4800" b="1">
              <a:solidFill>
                <a:schemeClr val="dk1"/>
              </a:solidFill>
              <a:latin typeface="Lato"/>
              <a:ea typeface="Lato"/>
              <a:cs typeface="Lato"/>
              <a:sym typeface="Lato"/>
            </a:endParaRPr>
          </a:p>
        </p:txBody>
      </p:sp>
      <p:sp>
        <p:nvSpPr>
          <p:cNvPr id="599" name="Google Shape;599;p31"/>
          <p:cNvSpPr txBox="1"/>
          <p:nvPr/>
        </p:nvSpPr>
        <p:spPr>
          <a:xfrm>
            <a:off x="6233200" y="3768550"/>
            <a:ext cx="20682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1100" b="1">
                <a:solidFill>
                  <a:schemeClr val="accent1"/>
                </a:solidFill>
                <a:latin typeface="Lato"/>
                <a:ea typeface="Lato"/>
                <a:cs typeface="Lato"/>
                <a:sym typeface="Lato"/>
              </a:rPr>
              <a:t>Do eiusmod tempor incididunt ut labore et dolore magna </a:t>
            </a:r>
            <a:endParaRPr sz="1100" b="1">
              <a:solidFill>
                <a:schemeClr val="accen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32"/>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Vision</a:t>
            </a:r>
            <a:endParaRPr sz="800"/>
          </a:p>
        </p:txBody>
      </p:sp>
      <p:sp>
        <p:nvSpPr>
          <p:cNvPr id="605" name="Google Shape;605;p32"/>
          <p:cNvSpPr txBox="1"/>
          <p:nvPr/>
        </p:nvSpPr>
        <p:spPr>
          <a:xfrm>
            <a:off x="460540" y="3462416"/>
            <a:ext cx="8712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20XX</a:t>
            </a:r>
            <a:endParaRPr b="1">
              <a:latin typeface="Lato"/>
              <a:ea typeface="Lato"/>
              <a:cs typeface="Lato"/>
              <a:sym typeface="Lato"/>
            </a:endParaRPr>
          </a:p>
        </p:txBody>
      </p:sp>
      <p:sp>
        <p:nvSpPr>
          <p:cNvPr id="606" name="Google Shape;606;p32"/>
          <p:cNvSpPr txBox="1">
            <a:spLocks noGrp="1"/>
          </p:cNvSpPr>
          <p:nvPr>
            <p:ph type="title"/>
          </p:nvPr>
        </p:nvSpPr>
        <p:spPr>
          <a:xfrm>
            <a:off x="803537"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07" name="Google Shape;607;p32"/>
          <p:cNvSpPr txBox="1">
            <a:spLocks noGrp="1"/>
          </p:cNvSpPr>
          <p:nvPr>
            <p:ph type="body" idx="4294967295"/>
          </p:nvPr>
        </p:nvSpPr>
        <p:spPr>
          <a:xfrm>
            <a:off x="803537"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08" name="Google Shape;608;p32"/>
          <p:cNvSpPr txBox="1"/>
          <p:nvPr/>
        </p:nvSpPr>
        <p:spPr>
          <a:xfrm>
            <a:off x="2062849" y="2957350"/>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20XX</a:t>
            </a:r>
            <a:endParaRPr b="1">
              <a:latin typeface="Lato"/>
              <a:ea typeface="Lato"/>
              <a:cs typeface="Lato"/>
              <a:sym typeface="Lato"/>
            </a:endParaRPr>
          </a:p>
        </p:txBody>
      </p:sp>
      <p:sp>
        <p:nvSpPr>
          <p:cNvPr id="609" name="Google Shape;609;p32"/>
          <p:cNvSpPr txBox="1">
            <a:spLocks noGrp="1"/>
          </p:cNvSpPr>
          <p:nvPr>
            <p:ph type="title"/>
          </p:nvPr>
        </p:nvSpPr>
        <p:spPr>
          <a:xfrm>
            <a:off x="2230906"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0" name="Google Shape;610;p32"/>
          <p:cNvSpPr txBox="1">
            <a:spLocks noGrp="1"/>
          </p:cNvSpPr>
          <p:nvPr>
            <p:ph type="body" idx="4294967295"/>
          </p:nvPr>
        </p:nvSpPr>
        <p:spPr>
          <a:xfrm>
            <a:off x="2230906"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11" name="Google Shape;611;p32"/>
          <p:cNvSpPr txBox="1"/>
          <p:nvPr/>
        </p:nvSpPr>
        <p:spPr>
          <a:xfrm>
            <a:off x="3465538" y="3462416"/>
            <a:ext cx="6927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20XX</a:t>
            </a:r>
            <a:endParaRPr b="1">
              <a:latin typeface="Lato"/>
              <a:ea typeface="Lato"/>
              <a:cs typeface="Lato"/>
              <a:sym typeface="Lato"/>
            </a:endParaRPr>
          </a:p>
        </p:txBody>
      </p:sp>
      <p:sp>
        <p:nvSpPr>
          <p:cNvPr id="612" name="Google Shape;612;p32"/>
          <p:cNvSpPr txBox="1">
            <a:spLocks noGrp="1"/>
          </p:cNvSpPr>
          <p:nvPr>
            <p:ph type="title"/>
          </p:nvPr>
        </p:nvSpPr>
        <p:spPr>
          <a:xfrm>
            <a:off x="368190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3" name="Google Shape;613;p32"/>
          <p:cNvSpPr txBox="1">
            <a:spLocks noGrp="1"/>
          </p:cNvSpPr>
          <p:nvPr>
            <p:ph type="body" idx="4294967295"/>
          </p:nvPr>
        </p:nvSpPr>
        <p:spPr>
          <a:xfrm>
            <a:off x="368190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14" name="Google Shape;614;p32"/>
          <p:cNvSpPr txBox="1"/>
          <p:nvPr/>
        </p:nvSpPr>
        <p:spPr>
          <a:xfrm>
            <a:off x="4871274" y="2957350"/>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20XX</a:t>
            </a:r>
            <a:endParaRPr b="1">
              <a:latin typeface="Lato"/>
              <a:ea typeface="Lato"/>
              <a:cs typeface="Lato"/>
              <a:sym typeface="Lato"/>
            </a:endParaRPr>
          </a:p>
        </p:txBody>
      </p:sp>
      <p:sp>
        <p:nvSpPr>
          <p:cNvPr id="615" name="Google Shape;615;p32"/>
          <p:cNvSpPr txBox="1">
            <a:spLocks noGrp="1"/>
          </p:cNvSpPr>
          <p:nvPr>
            <p:ph type="title"/>
          </p:nvPr>
        </p:nvSpPr>
        <p:spPr>
          <a:xfrm>
            <a:off x="5136128" y="383760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6" name="Google Shape;616;p32"/>
          <p:cNvSpPr txBox="1">
            <a:spLocks noGrp="1"/>
          </p:cNvSpPr>
          <p:nvPr>
            <p:ph type="body" idx="4294967295"/>
          </p:nvPr>
        </p:nvSpPr>
        <p:spPr>
          <a:xfrm>
            <a:off x="5136128" y="406852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sp>
        <p:nvSpPr>
          <p:cNvPr id="617" name="Google Shape;617;p32"/>
          <p:cNvSpPr txBox="1"/>
          <p:nvPr/>
        </p:nvSpPr>
        <p:spPr>
          <a:xfrm>
            <a:off x="6325138" y="3462416"/>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b="1">
                <a:latin typeface="Lato"/>
                <a:ea typeface="Lato"/>
                <a:cs typeface="Lato"/>
                <a:sym typeface="Lato"/>
              </a:rPr>
              <a:t>20XX</a:t>
            </a:r>
            <a:endParaRPr b="1">
              <a:latin typeface="Lato"/>
              <a:ea typeface="Lato"/>
              <a:cs typeface="Lato"/>
              <a:sym typeface="Lato"/>
            </a:endParaRPr>
          </a:p>
        </p:txBody>
      </p:sp>
      <p:sp>
        <p:nvSpPr>
          <p:cNvPr id="618" name="Google Shape;618;p32"/>
          <p:cNvSpPr txBox="1">
            <a:spLocks noGrp="1"/>
          </p:cNvSpPr>
          <p:nvPr>
            <p:ph type="title"/>
          </p:nvPr>
        </p:nvSpPr>
        <p:spPr>
          <a:xfrm>
            <a:off x="6585599" y="2278750"/>
            <a:ext cx="2214900" cy="231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a:solidFill>
                  <a:srgbClr val="000000"/>
                </a:solidFill>
              </a:rPr>
              <a:t>Lorem ipsum dolor sit</a:t>
            </a:r>
            <a:endParaRPr sz="800">
              <a:solidFill>
                <a:srgbClr val="000000"/>
              </a:solidFill>
            </a:endParaRPr>
          </a:p>
        </p:txBody>
      </p:sp>
      <p:sp>
        <p:nvSpPr>
          <p:cNvPr id="619" name="Google Shape;619;p32"/>
          <p:cNvSpPr txBox="1">
            <a:spLocks noGrp="1"/>
          </p:cNvSpPr>
          <p:nvPr>
            <p:ph type="body" idx="4294967295"/>
          </p:nvPr>
        </p:nvSpPr>
        <p:spPr>
          <a:xfrm>
            <a:off x="6585599" y="2509675"/>
            <a:ext cx="2214900" cy="55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GB" sz="700"/>
              <a:t>Lorem ipsum dolor sit amet, consectetur adipiscing elit, sed do eiusmod tempor incididunt labore dolore magna aliqua dolor sit amet, consectetur adipiscing.</a:t>
            </a:r>
            <a:endParaRPr sz="700"/>
          </a:p>
        </p:txBody>
      </p:sp>
      <p:pic>
        <p:nvPicPr>
          <p:cNvPr id="620" name="Google Shape;620;p32" descr="shutterstock_429987889_edited.jpg"/>
          <p:cNvPicPr preferRelativeResize="0"/>
          <p:nvPr/>
        </p:nvPicPr>
        <p:blipFill rotWithShape="1">
          <a:blip r:embed="rId3">
            <a:alphaModFix/>
          </a:blip>
          <a:srcRect t="91660" b="6621"/>
          <a:stretch/>
        </p:blipFill>
        <p:spPr>
          <a:xfrm>
            <a:off x="885125" y="3339575"/>
            <a:ext cx="8265375" cy="132431"/>
          </a:xfrm>
          <a:prstGeom prst="rect">
            <a:avLst/>
          </a:prstGeom>
          <a:noFill/>
          <a:ln>
            <a:noFill/>
          </a:ln>
        </p:spPr>
      </p:pic>
      <p:grpSp>
        <p:nvGrpSpPr>
          <p:cNvPr id="621" name="Google Shape;621;p32"/>
          <p:cNvGrpSpPr/>
          <p:nvPr/>
        </p:nvGrpSpPr>
        <p:grpSpPr>
          <a:xfrm>
            <a:off x="845575" y="3060165"/>
            <a:ext cx="92400" cy="411825"/>
            <a:chOff x="845575" y="2563700"/>
            <a:chExt cx="92400" cy="411825"/>
          </a:xfrm>
        </p:grpSpPr>
        <p:cxnSp>
          <p:nvCxnSpPr>
            <p:cNvPr id="622" name="Google Shape;622;p3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3" name="Google Shape;623;p3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32"/>
          <p:cNvGrpSpPr/>
          <p:nvPr/>
        </p:nvGrpSpPr>
        <p:grpSpPr>
          <a:xfrm rot="10800000">
            <a:off x="2296375" y="3339567"/>
            <a:ext cx="92400" cy="411825"/>
            <a:chOff x="2070100" y="2563700"/>
            <a:chExt cx="92400" cy="411825"/>
          </a:xfrm>
        </p:grpSpPr>
        <p:cxnSp>
          <p:nvCxnSpPr>
            <p:cNvPr id="625" name="Google Shape;625;p32"/>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6" name="Google Shape;626;p32"/>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32"/>
          <p:cNvGrpSpPr/>
          <p:nvPr/>
        </p:nvGrpSpPr>
        <p:grpSpPr>
          <a:xfrm>
            <a:off x="3747175" y="3060165"/>
            <a:ext cx="92400" cy="411825"/>
            <a:chOff x="845575" y="2563700"/>
            <a:chExt cx="92400" cy="411825"/>
          </a:xfrm>
        </p:grpSpPr>
        <p:cxnSp>
          <p:nvCxnSpPr>
            <p:cNvPr id="628" name="Google Shape;628;p3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29" name="Google Shape;629;p3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2"/>
          <p:cNvGrpSpPr/>
          <p:nvPr/>
        </p:nvGrpSpPr>
        <p:grpSpPr>
          <a:xfrm rot="10800000">
            <a:off x="5197975" y="3339567"/>
            <a:ext cx="92400" cy="411825"/>
            <a:chOff x="2070100" y="2563700"/>
            <a:chExt cx="92400" cy="411825"/>
          </a:xfrm>
        </p:grpSpPr>
        <p:cxnSp>
          <p:nvCxnSpPr>
            <p:cNvPr id="631" name="Google Shape;631;p32"/>
            <p:cNvCxnSpPr/>
            <p:nvPr/>
          </p:nvCxnSpPr>
          <p:spPr>
            <a:xfrm>
              <a:off x="2116300"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32" name="Google Shape;632;p32"/>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32"/>
          <p:cNvGrpSpPr/>
          <p:nvPr/>
        </p:nvGrpSpPr>
        <p:grpSpPr>
          <a:xfrm>
            <a:off x="6648775" y="3060165"/>
            <a:ext cx="92400" cy="411825"/>
            <a:chOff x="845575" y="2563700"/>
            <a:chExt cx="92400" cy="411825"/>
          </a:xfrm>
        </p:grpSpPr>
        <p:cxnSp>
          <p:nvCxnSpPr>
            <p:cNvPr id="634" name="Google Shape;634;p32"/>
            <p:cNvCxnSpPr/>
            <p:nvPr/>
          </p:nvCxnSpPr>
          <p:spPr>
            <a:xfrm>
              <a:off x="891775" y="2616125"/>
              <a:ext cx="0" cy="359400"/>
            </a:xfrm>
            <a:prstGeom prst="straightConnector1">
              <a:avLst/>
            </a:prstGeom>
            <a:noFill/>
            <a:ln w="9525" cap="flat" cmpd="sng">
              <a:solidFill>
                <a:srgbClr val="000000"/>
              </a:solidFill>
              <a:prstDash val="solid"/>
              <a:round/>
              <a:headEnd type="none" w="med" len="med"/>
              <a:tailEnd type="none" w="med" len="med"/>
            </a:ln>
          </p:spPr>
        </p:cxnSp>
        <p:sp>
          <p:nvSpPr>
            <p:cNvPr id="635" name="Google Shape;635;p32"/>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33"/>
          <p:cNvSpPr txBox="1">
            <a:spLocks noGrp="1"/>
          </p:cNvSpPr>
          <p:nvPr>
            <p:ph type="title"/>
          </p:nvPr>
        </p:nvSpPr>
        <p:spPr>
          <a:xfrm>
            <a:off x="728344" y="1318650"/>
            <a:ext cx="2207700" cy="55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Team</a:t>
            </a:r>
            <a:endParaRPr b="0"/>
          </a:p>
        </p:txBody>
      </p:sp>
      <p:sp>
        <p:nvSpPr>
          <p:cNvPr id="641" name="Google Shape;641;p33"/>
          <p:cNvSpPr txBox="1">
            <a:spLocks noGrp="1"/>
          </p:cNvSpPr>
          <p:nvPr>
            <p:ph type="body" idx="1"/>
          </p:nvPr>
        </p:nvSpPr>
        <p:spPr>
          <a:xfrm>
            <a:off x="721250" y="1965150"/>
            <a:ext cx="2207700" cy="220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Lorem ipsum dolor sit amet, consectetur adipiscing elit, sed do eiusmod tempor incididunt labore dolore magna aliqua. Lorem ipsum dolor sit amet consectetur adipiscing elit.</a:t>
            </a:r>
            <a:endParaRPr sz="1100"/>
          </a:p>
        </p:txBody>
      </p:sp>
      <p:pic>
        <p:nvPicPr>
          <p:cNvPr id="642" name="Google Shape;642;p33" descr="offset_comp_460623_edited2.jpg"/>
          <p:cNvPicPr preferRelativeResize="0"/>
          <p:nvPr/>
        </p:nvPicPr>
        <p:blipFill rotWithShape="1">
          <a:blip r:embed="rId3">
            <a:alphaModFix/>
          </a:blip>
          <a:srcRect l="18414" t="7989" r="49922" b="13763"/>
          <a:stretch/>
        </p:blipFill>
        <p:spPr>
          <a:xfrm>
            <a:off x="3123150" y="1184600"/>
            <a:ext cx="1978073" cy="3262599"/>
          </a:xfrm>
          <a:prstGeom prst="rect">
            <a:avLst/>
          </a:prstGeom>
          <a:noFill/>
          <a:ln>
            <a:noFill/>
          </a:ln>
        </p:spPr>
      </p:pic>
      <p:sp>
        <p:nvSpPr>
          <p:cNvPr id="643" name="Google Shape;643;p33"/>
          <p:cNvSpPr txBox="1"/>
          <p:nvPr/>
        </p:nvSpPr>
        <p:spPr>
          <a:xfrm>
            <a:off x="3202795"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600" b="1">
                <a:solidFill>
                  <a:srgbClr val="FFFFFF"/>
                </a:solidFill>
              </a:rPr>
              <a:t>CEO</a:t>
            </a:r>
            <a:endParaRPr sz="600" b="1">
              <a:solidFill>
                <a:srgbClr val="FFFFFF"/>
              </a:solidFill>
            </a:endParaRPr>
          </a:p>
        </p:txBody>
      </p:sp>
      <p:sp>
        <p:nvSpPr>
          <p:cNvPr id="644" name="Google Shape;644;p33"/>
          <p:cNvSpPr txBox="1"/>
          <p:nvPr/>
        </p:nvSpPr>
        <p:spPr>
          <a:xfrm>
            <a:off x="3202795"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rgbClr val="FFFFFF"/>
                </a:solidFill>
                <a:latin typeface="Lato"/>
                <a:ea typeface="Lato"/>
                <a:cs typeface="Lato"/>
                <a:sym typeface="Lato"/>
              </a:rPr>
              <a:t>Berry Books</a:t>
            </a:r>
            <a:endParaRPr>
              <a:solidFill>
                <a:srgbClr val="FFFFFF"/>
              </a:solidFill>
            </a:endParaRPr>
          </a:p>
        </p:txBody>
      </p:sp>
      <p:pic>
        <p:nvPicPr>
          <p:cNvPr id="645" name="Google Shape;645;p33" descr="offset_comp_457517_edited3.jpg"/>
          <p:cNvPicPr preferRelativeResize="0"/>
          <p:nvPr/>
        </p:nvPicPr>
        <p:blipFill rotWithShape="1">
          <a:blip r:embed="rId4">
            <a:alphaModFix/>
          </a:blip>
          <a:srcRect l="43063" t="20063" r="32250" b="18785"/>
          <a:stretch/>
        </p:blipFill>
        <p:spPr>
          <a:xfrm>
            <a:off x="5146775" y="1184600"/>
            <a:ext cx="1973625" cy="3262599"/>
          </a:xfrm>
          <a:prstGeom prst="rect">
            <a:avLst/>
          </a:prstGeom>
          <a:noFill/>
          <a:ln>
            <a:noFill/>
          </a:ln>
        </p:spPr>
      </p:pic>
      <p:sp>
        <p:nvSpPr>
          <p:cNvPr id="646" name="Google Shape;646;p33"/>
          <p:cNvSpPr txBox="1"/>
          <p:nvPr/>
        </p:nvSpPr>
        <p:spPr>
          <a:xfrm>
            <a:off x="5230277"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600" b="1">
                <a:solidFill>
                  <a:srgbClr val="FFFFFF"/>
                </a:solidFill>
              </a:rPr>
              <a:t>CFO</a:t>
            </a:r>
            <a:endParaRPr sz="600" b="1">
              <a:solidFill>
                <a:srgbClr val="FFFFFF"/>
              </a:solidFill>
            </a:endParaRPr>
          </a:p>
        </p:txBody>
      </p:sp>
      <p:sp>
        <p:nvSpPr>
          <p:cNvPr id="647" name="Google Shape;647;p33"/>
          <p:cNvSpPr txBox="1"/>
          <p:nvPr/>
        </p:nvSpPr>
        <p:spPr>
          <a:xfrm>
            <a:off x="5230277"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rgbClr val="FFFFFF"/>
                </a:solidFill>
                <a:latin typeface="Lato"/>
                <a:ea typeface="Lato"/>
                <a:cs typeface="Lato"/>
                <a:sym typeface="Lato"/>
              </a:rPr>
              <a:t>Vinny Viewer</a:t>
            </a:r>
            <a:endParaRPr>
              <a:solidFill>
                <a:srgbClr val="FFFFFF"/>
              </a:solidFill>
            </a:endParaRPr>
          </a:p>
        </p:txBody>
      </p:sp>
      <p:pic>
        <p:nvPicPr>
          <p:cNvPr id="648" name="Google Shape;648;p33" descr="offset_comp_442889_edtied2.jpg"/>
          <p:cNvPicPr preferRelativeResize="0"/>
          <p:nvPr/>
        </p:nvPicPr>
        <p:blipFill rotWithShape="1">
          <a:blip r:embed="rId5">
            <a:alphaModFix/>
          </a:blip>
          <a:srcRect l="39974" t="7395" r="39264" b="41174"/>
          <a:stretch/>
        </p:blipFill>
        <p:spPr>
          <a:xfrm>
            <a:off x="7170375" y="1184600"/>
            <a:ext cx="1973625" cy="3262599"/>
          </a:xfrm>
          <a:prstGeom prst="rect">
            <a:avLst/>
          </a:prstGeom>
          <a:noFill/>
          <a:ln>
            <a:noFill/>
          </a:ln>
        </p:spPr>
      </p:pic>
      <p:sp>
        <p:nvSpPr>
          <p:cNvPr id="649" name="Google Shape;649;p33"/>
          <p:cNvSpPr txBox="1"/>
          <p:nvPr/>
        </p:nvSpPr>
        <p:spPr>
          <a:xfrm>
            <a:off x="7252904" y="3781738"/>
            <a:ext cx="1521000" cy="16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600" b="1">
                <a:solidFill>
                  <a:srgbClr val="FFFFFF"/>
                </a:solidFill>
              </a:rPr>
              <a:t>Sales Director</a:t>
            </a:r>
            <a:endParaRPr sz="600" b="1">
              <a:solidFill>
                <a:srgbClr val="FFFFFF"/>
              </a:solidFill>
            </a:endParaRPr>
          </a:p>
        </p:txBody>
      </p:sp>
      <p:sp>
        <p:nvSpPr>
          <p:cNvPr id="650" name="Google Shape;650;p33"/>
          <p:cNvSpPr txBox="1"/>
          <p:nvPr/>
        </p:nvSpPr>
        <p:spPr>
          <a:xfrm>
            <a:off x="7252929" y="3960772"/>
            <a:ext cx="1521000" cy="407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rgbClr val="FFFFFF"/>
                </a:solidFill>
                <a:latin typeface="Lato"/>
                <a:ea typeface="Lato"/>
                <a:cs typeface="Lato"/>
                <a:sym typeface="Lato"/>
              </a:rPr>
              <a:t>Wendy Writer</a:t>
            </a:r>
            <a:endParaRPr>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34"/>
          <p:cNvSpPr txBox="1">
            <a:spLocks noGrp="1"/>
          </p:cNvSpPr>
          <p:nvPr>
            <p:ph type="subTitle" idx="4294967295"/>
          </p:nvPr>
        </p:nvSpPr>
        <p:spPr>
          <a:xfrm>
            <a:off x="721225" y="1388392"/>
            <a:ext cx="3361500" cy="236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a:t>CEO</a:t>
            </a:r>
            <a:endParaRPr sz="800"/>
          </a:p>
        </p:txBody>
      </p:sp>
      <p:sp>
        <p:nvSpPr>
          <p:cNvPr id="656" name="Google Shape;656;p34"/>
          <p:cNvSpPr txBox="1">
            <a:spLocks noGrp="1"/>
          </p:cNvSpPr>
          <p:nvPr>
            <p:ph type="title"/>
          </p:nvPr>
        </p:nvSpPr>
        <p:spPr>
          <a:xfrm>
            <a:off x="721225" y="1657475"/>
            <a:ext cx="3300900" cy="51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Berry Books</a:t>
            </a:r>
            <a:endParaRPr/>
          </a:p>
        </p:txBody>
      </p:sp>
      <p:sp>
        <p:nvSpPr>
          <p:cNvPr id="657" name="Google Shape;657;p34"/>
          <p:cNvSpPr txBox="1">
            <a:spLocks noGrp="1"/>
          </p:cNvSpPr>
          <p:nvPr>
            <p:ph type="body" idx="1"/>
          </p:nvPr>
        </p:nvSpPr>
        <p:spPr>
          <a:xfrm>
            <a:off x="721225" y="2288376"/>
            <a:ext cx="3300900" cy="10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658" name="Google Shape;658;p34"/>
          <p:cNvSpPr txBox="1"/>
          <p:nvPr/>
        </p:nvSpPr>
        <p:spPr>
          <a:xfrm>
            <a:off x="752203" y="3445075"/>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A</a:t>
            </a:r>
            <a:endParaRPr sz="700" b="1">
              <a:solidFill>
                <a:srgbClr val="000000"/>
              </a:solidFill>
              <a:latin typeface="Lato"/>
              <a:ea typeface="Lato"/>
              <a:cs typeface="Lato"/>
              <a:sym typeface="Lato"/>
            </a:endParaRPr>
          </a:p>
        </p:txBody>
      </p:sp>
      <p:sp>
        <p:nvSpPr>
          <p:cNvPr id="659" name="Google Shape;659;p34"/>
          <p:cNvSpPr txBox="1"/>
          <p:nvPr/>
        </p:nvSpPr>
        <p:spPr>
          <a:xfrm>
            <a:off x="3486678" y="3445075"/>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90%</a:t>
            </a:r>
            <a:endParaRPr sz="700" b="1">
              <a:solidFill>
                <a:srgbClr val="000000"/>
              </a:solidFill>
              <a:latin typeface="Lato"/>
              <a:ea typeface="Lato"/>
              <a:cs typeface="Lato"/>
              <a:sym typeface="Lato"/>
            </a:endParaRPr>
          </a:p>
        </p:txBody>
      </p:sp>
      <p:sp>
        <p:nvSpPr>
          <p:cNvPr id="660" name="Google Shape;660;p34"/>
          <p:cNvSpPr txBox="1"/>
          <p:nvPr/>
        </p:nvSpPr>
        <p:spPr>
          <a:xfrm>
            <a:off x="752203" y="3661133"/>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B</a:t>
            </a:r>
            <a:endParaRPr sz="700" b="1">
              <a:solidFill>
                <a:srgbClr val="000000"/>
              </a:solidFill>
              <a:latin typeface="Lato"/>
              <a:ea typeface="Lato"/>
              <a:cs typeface="Lato"/>
              <a:sym typeface="Lato"/>
            </a:endParaRPr>
          </a:p>
        </p:txBody>
      </p:sp>
      <p:sp>
        <p:nvSpPr>
          <p:cNvPr id="661" name="Google Shape;661;p34"/>
          <p:cNvSpPr txBox="1"/>
          <p:nvPr/>
        </p:nvSpPr>
        <p:spPr>
          <a:xfrm>
            <a:off x="3486678" y="3661133"/>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85%</a:t>
            </a:r>
            <a:endParaRPr sz="700" b="1">
              <a:solidFill>
                <a:srgbClr val="000000"/>
              </a:solidFill>
              <a:latin typeface="Lato"/>
              <a:ea typeface="Lato"/>
              <a:cs typeface="Lato"/>
              <a:sym typeface="Lato"/>
            </a:endParaRPr>
          </a:p>
        </p:txBody>
      </p:sp>
      <p:sp>
        <p:nvSpPr>
          <p:cNvPr id="662" name="Google Shape;662;p34"/>
          <p:cNvSpPr txBox="1"/>
          <p:nvPr/>
        </p:nvSpPr>
        <p:spPr>
          <a:xfrm>
            <a:off x="752203" y="3877190"/>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C</a:t>
            </a:r>
            <a:endParaRPr sz="700" b="1">
              <a:solidFill>
                <a:srgbClr val="000000"/>
              </a:solidFill>
              <a:latin typeface="Lato"/>
              <a:ea typeface="Lato"/>
              <a:cs typeface="Lato"/>
              <a:sym typeface="Lato"/>
            </a:endParaRPr>
          </a:p>
        </p:txBody>
      </p:sp>
      <p:sp>
        <p:nvSpPr>
          <p:cNvPr id="663" name="Google Shape;663;p34"/>
          <p:cNvSpPr txBox="1"/>
          <p:nvPr/>
        </p:nvSpPr>
        <p:spPr>
          <a:xfrm>
            <a:off x="3486678" y="3877190"/>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83%</a:t>
            </a:r>
            <a:endParaRPr sz="700" b="1">
              <a:solidFill>
                <a:srgbClr val="000000"/>
              </a:solidFill>
              <a:latin typeface="Lato"/>
              <a:ea typeface="Lato"/>
              <a:cs typeface="Lato"/>
              <a:sym typeface="Lato"/>
            </a:endParaRPr>
          </a:p>
        </p:txBody>
      </p:sp>
      <p:sp>
        <p:nvSpPr>
          <p:cNvPr id="664" name="Google Shape;664;p34"/>
          <p:cNvSpPr txBox="1"/>
          <p:nvPr/>
        </p:nvSpPr>
        <p:spPr>
          <a:xfrm>
            <a:off x="752203" y="4093248"/>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D</a:t>
            </a:r>
            <a:endParaRPr sz="700" b="1">
              <a:solidFill>
                <a:srgbClr val="000000"/>
              </a:solidFill>
              <a:latin typeface="Lato"/>
              <a:ea typeface="Lato"/>
              <a:cs typeface="Lato"/>
              <a:sym typeface="Lato"/>
            </a:endParaRPr>
          </a:p>
        </p:txBody>
      </p:sp>
      <p:sp>
        <p:nvSpPr>
          <p:cNvPr id="665" name="Google Shape;665;p34"/>
          <p:cNvSpPr txBox="1"/>
          <p:nvPr/>
        </p:nvSpPr>
        <p:spPr>
          <a:xfrm>
            <a:off x="3486678" y="4093248"/>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65%</a:t>
            </a:r>
            <a:endParaRPr sz="700" b="1">
              <a:solidFill>
                <a:srgbClr val="000000"/>
              </a:solidFill>
              <a:latin typeface="Lato"/>
              <a:ea typeface="Lato"/>
              <a:cs typeface="Lato"/>
              <a:sym typeface="Lato"/>
            </a:endParaRPr>
          </a:p>
        </p:txBody>
      </p:sp>
      <p:grpSp>
        <p:nvGrpSpPr>
          <p:cNvPr id="666" name="Google Shape;666;p34"/>
          <p:cNvGrpSpPr/>
          <p:nvPr/>
        </p:nvGrpSpPr>
        <p:grpSpPr>
          <a:xfrm>
            <a:off x="1252104" y="3553575"/>
            <a:ext cx="2234577" cy="82200"/>
            <a:chOff x="1690385" y="3350900"/>
            <a:chExt cx="1823400" cy="82200"/>
          </a:xfrm>
        </p:grpSpPr>
        <p:sp>
          <p:nvSpPr>
            <p:cNvPr id="667" name="Google Shape;667;p34"/>
            <p:cNvSpPr/>
            <p:nvPr/>
          </p:nvSpPr>
          <p:spPr>
            <a:xfrm>
              <a:off x="1690385" y="335090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4"/>
            <p:cNvSpPr/>
            <p:nvPr/>
          </p:nvSpPr>
          <p:spPr>
            <a:xfrm>
              <a:off x="1690385" y="3350900"/>
              <a:ext cx="17208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4"/>
          <p:cNvGrpSpPr/>
          <p:nvPr/>
        </p:nvGrpSpPr>
        <p:grpSpPr>
          <a:xfrm>
            <a:off x="1252086" y="3775225"/>
            <a:ext cx="2234595" cy="82200"/>
            <a:chOff x="1690370" y="3572550"/>
            <a:chExt cx="1823415" cy="82200"/>
          </a:xfrm>
        </p:grpSpPr>
        <p:sp>
          <p:nvSpPr>
            <p:cNvPr id="670" name="Google Shape;670;p34"/>
            <p:cNvSpPr/>
            <p:nvPr/>
          </p:nvSpPr>
          <p:spPr>
            <a:xfrm>
              <a:off x="1690385" y="357255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1690370" y="3572550"/>
              <a:ext cx="1494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4"/>
          <p:cNvGrpSpPr/>
          <p:nvPr/>
        </p:nvGrpSpPr>
        <p:grpSpPr>
          <a:xfrm>
            <a:off x="1252102" y="3969725"/>
            <a:ext cx="2234579" cy="82206"/>
            <a:chOff x="1690383" y="3767050"/>
            <a:chExt cx="1823402" cy="82206"/>
          </a:xfrm>
        </p:grpSpPr>
        <p:sp>
          <p:nvSpPr>
            <p:cNvPr id="673" name="Google Shape;673;p34"/>
            <p:cNvSpPr/>
            <p:nvPr/>
          </p:nvSpPr>
          <p:spPr>
            <a:xfrm>
              <a:off x="1690385" y="3767056"/>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4"/>
            <p:cNvSpPr/>
            <p:nvPr/>
          </p:nvSpPr>
          <p:spPr>
            <a:xfrm>
              <a:off x="1690383" y="3767050"/>
              <a:ext cx="1401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34"/>
          <p:cNvGrpSpPr/>
          <p:nvPr/>
        </p:nvGrpSpPr>
        <p:grpSpPr>
          <a:xfrm>
            <a:off x="1252104" y="4184600"/>
            <a:ext cx="2234577" cy="82200"/>
            <a:chOff x="1690385" y="3981925"/>
            <a:chExt cx="1823400" cy="82200"/>
          </a:xfrm>
        </p:grpSpPr>
        <p:sp>
          <p:nvSpPr>
            <p:cNvPr id="676" name="Google Shape;676;p34"/>
            <p:cNvSpPr/>
            <p:nvPr/>
          </p:nvSpPr>
          <p:spPr>
            <a:xfrm>
              <a:off x="1690385" y="3981925"/>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4"/>
            <p:cNvSpPr/>
            <p:nvPr/>
          </p:nvSpPr>
          <p:spPr>
            <a:xfrm>
              <a:off x="1690389" y="3981925"/>
              <a:ext cx="10419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78" name="Google Shape;678;p34" descr="offset_comp_460623_edited2.jpg"/>
          <p:cNvPicPr preferRelativeResize="0"/>
          <p:nvPr/>
        </p:nvPicPr>
        <p:blipFill rotWithShape="1">
          <a:blip r:embed="rId3">
            <a:alphaModFix/>
          </a:blip>
          <a:srcRect l="6668" t="8357" r="32150" b="16826"/>
          <a:stretch/>
        </p:blipFill>
        <p:spPr>
          <a:xfrm>
            <a:off x="5146750" y="1184598"/>
            <a:ext cx="3997252" cy="32625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35"/>
          <p:cNvSpPr txBox="1">
            <a:spLocks noGrp="1"/>
          </p:cNvSpPr>
          <p:nvPr>
            <p:ph type="subTitle" idx="4294967295"/>
          </p:nvPr>
        </p:nvSpPr>
        <p:spPr>
          <a:xfrm>
            <a:off x="721225" y="1388392"/>
            <a:ext cx="3361500" cy="236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a:t>CFO</a:t>
            </a:r>
            <a:endParaRPr sz="800"/>
          </a:p>
        </p:txBody>
      </p:sp>
      <p:sp>
        <p:nvSpPr>
          <p:cNvPr id="684" name="Google Shape;684;p35"/>
          <p:cNvSpPr txBox="1">
            <a:spLocks noGrp="1"/>
          </p:cNvSpPr>
          <p:nvPr>
            <p:ph type="title"/>
          </p:nvPr>
        </p:nvSpPr>
        <p:spPr>
          <a:xfrm>
            <a:off x="721225" y="1657475"/>
            <a:ext cx="3300900" cy="51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Vinny Viewer</a:t>
            </a:r>
            <a:endParaRPr/>
          </a:p>
        </p:txBody>
      </p:sp>
      <p:sp>
        <p:nvSpPr>
          <p:cNvPr id="685" name="Google Shape;685;p35"/>
          <p:cNvSpPr txBox="1">
            <a:spLocks noGrp="1"/>
          </p:cNvSpPr>
          <p:nvPr>
            <p:ph type="body" idx="1"/>
          </p:nvPr>
        </p:nvSpPr>
        <p:spPr>
          <a:xfrm>
            <a:off x="721225" y="2288376"/>
            <a:ext cx="3300900" cy="10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686" name="Google Shape;686;p35"/>
          <p:cNvSpPr txBox="1"/>
          <p:nvPr/>
        </p:nvSpPr>
        <p:spPr>
          <a:xfrm>
            <a:off x="752203" y="3445075"/>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A</a:t>
            </a:r>
            <a:endParaRPr sz="700" b="1">
              <a:solidFill>
                <a:srgbClr val="000000"/>
              </a:solidFill>
              <a:latin typeface="Lato"/>
              <a:ea typeface="Lato"/>
              <a:cs typeface="Lato"/>
              <a:sym typeface="Lato"/>
            </a:endParaRPr>
          </a:p>
        </p:txBody>
      </p:sp>
      <p:sp>
        <p:nvSpPr>
          <p:cNvPr id="687" name="Google Shape;687;p35"/>
          <p:cNvSpPr txBox="1"/>
          <p:nvPr/>
        </p:nvSpPr>
        <p:spPr>
          <a:xfrm>
            <a:off x="3486678" y="3445075"/>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90%</a:t>
            </a:r>
            <a:endParaRPr sz="700" b="1">
              <a:solidFill>
                <a:srgbClr val="000000"/>
              </a:solidFill>
              <a:latin typeface="Lato"/>
              <a:ea typeface="Lato"/>
              <a:cs typeface="Lato"/>
              <a:sym typeface="Lato"/>
            </a:endParaRPr>
          </a:p>
        </p:txBody>
      </p:sp>
      <p:sp>
        <p:nvSpPr>
          <p:cNvPr id="688" name="Google Shape;688;p35"/>
          <p:cNvSpPr txBox="1"/>
          <p:nvPr/>
        </p:nvSpPr>
        <p:spPr>
          <a:xfrm>
            <a:off x="752203" y="3661133"/>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B</a:t>
            </a:r>
            <a:endParaRPr sz="700" b="1">
              <a:solidFill>
                <a:srgbClr val="000000"/>
              </a:solidFill>
              <a:latin typeface="Lato"/>
              <a:ea typeface="Lato"/>
              <a:cs typeface="Lato"/>
              <a:sym typeface="Lato"/>
            </a:endParaRPr>
          </a:p>
        </p:txBody>
      </p:sp>
      <p:sp>
        <p:nvSpPr>
          <p:cNvPr id="689" name="Google Shape;689;p35"/>
          <p:cNvSpPr txBox="1"/>
          <p:nvPr/>
        </p:nvSpPr>
        <p:spPr>
          <a:xfrm>
            <a:off x="3486678" y="3661133"/>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85%</a:t>
            </a:r>
            <a:endParaRPr sz="700" b="1">
              <a:solidFill>
                <a:srgbClr val="000000"/>
              </a:solidFill>
              <a:latin typeface="Lato"/>
              <a:ea typeface="Lato"/>
              <a:cs typeface="Lato"/>
              <a:sym typeface="Lato"/>
            </a:endParaRPr>
          </a:p>
        </p:txBody>
      </p:sp>
      <p:sp>
        <p:nvSpPr>
          <p:cNvPr id="690" name="Google Shape;690;p35"/>
          <p:cNvSpPr txBox="1"/>
          <p:nvPr/>
        </p:nvSpPr>
        <p:spPr>
          <a:xfrm>
            <a:off x="752203" y="3877190"/>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C</a:t>
            </a:r>
            <a:endParaRPr sz="700" b="1">
              <a:solidFill>
                <a:srgbClr val="000000"/>
              </a:solidFill>
              <a:latin typeface="Lato"/>
              <a:ea typeface="Lato"/>
              <a:cs typeface="Lato"/>
              <a:sym typeface="Lato"/>
            </a:endParaRPr>
          </a:p>
        </p:txBody>
      </p:sp>
      <p:sp>
        <p:nvSpPr>
          <p:cNvPr id="691" name="Google Shape;691;p35"/>
          <p:cNvSpPr txBox="1"/>
          <p:nvPr/>
        </p:nvSpPr>
        <p:spPr>
          <a:xfrm>
            <a:off x="3486678" y="3877190"/>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83%</a:t>
            </a:r>
            <a:endParaRPr sz="700" b="1">
              <a:solidFill>
                <a:srgbClr val="000000"/>
              </a:solidFill>
              <a:latin typeface="Lato"/>
              <a:ea typeface="Lato"/>
              <a:cs typeface="Lato"/>
              <a:sym typeface="Lato"/>
            </a:endParaRPr>
          </a:p>
        </p:txBody>
      </p:sp>
      <p:sp>
        <p:nvSpPr>
          <p:cNvPr id="692" name="Google Shape;692;p35"/>
          <p:cNvSpPr txBox="1"/>
          <p:nvPr/>
        </p:nvSpPr>
        <p:spPr>
          <a:xfrm>
            <a:off x="752203" y="4093248"/>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D</a:t>
            </a:r>
            <a:endParaRPr sz="700" b="1">
              <a:solidFill>
                <a:srgbClr val="000000"/>
              </a:solidFill>
              <a:latin typeface="Lato"/>
              <a:ea typeface="Lato"/>
              <a:cs typeface="Lato"/>
              <a:sym typeface="Lato"/>
            </a:endParaRPr>
          </a:p>
        </p:txBody>
      </p:sp>
      <p:sp>
        <p:nvSpPr>
          <p:cNvPr id="693" name="Google Shape;693;p35"/>
          <p:cNvSpPr txBox="1"/>
          <p:nvPr/>
        </p:nvSpPr>
        <p:spPr>
          <a:xfrm>
            <a:off x="3486678" y="4093248"/>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65%</a:t>
            </a:r>
            <a:endParaRPr sz="700" b="1">
              <a:solidFill>
                <a:srgbClr val="000000"/>
              </a:solidFill>
              <a:latin typeface="Lato"/>
              <a:ea typeface="Lato"/>
              <a:cs typeface="Lato"/>
              <a:sym typeface="Lato"/>
            </a:endParaRPr>
          </a:p>
        </p:txBody>
      </p:sp>
      <p:grpSp>
        <p:nvGrpSpPr>
          <p:cNvPr id="694" name="Google Shape;694;p35"/>
          <p:cNvGrpSpPr/>
          <p:nvPr/>
        </p:nvGrpSpPr>
        <p:grpSpPr>
          <a:xfrm>
            <a:off x="1252104" y="3553575"/>
            <a:ext cx="2234577" cy="82200"/>
            <a:chOff x="1690385" y="3350900"/>
            <a:chExt cx="1823400" cy="82200"/>
          </a:xfrm>
        </p:grpSpPr>
        <p:sp>
          <p:nvSpPr>
            <p:cNvPr id="695" name="Google Shape;695;p35"/>
            <p:cNvSpPr/>
            <p:nvPr/>
          </p:nvSpPr>
          <p:spPr>
            <a:xfrm>
              <a:off x="1690385" y="335090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5"/>
            <p:cNvSpPr/>
            <p:nvPr/>
          </p:nvSpPr>
          <p:spPr>
            <a:xfrm>
              <a:off x="1690385" y="3350900"/>
              <a:ext cx="17208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35"/>
          <p:cNvGrpSpPr/>
          <p:nvPr/>
        </p:nvGrpSpPr>
        <p:grpSpPr>
          <a:xfrm>
            <a:off x="1252086" y="3775225"/>
            <a:ext cx="2234595" cy="82200"/>
            <a:chOff x="1690370" y="3572550"/>
            <a:chExt cx="1823415" cy="82200"/>
          </a:xfrm>
        </p:grpSpPr>
        <p:sp>
          <p:nvSpPr>
            <p:cNvPr id="698" name="Google Shape;698;p35"/>
            <p:cNvSpPr/>
            <p:nvPr/>
          </p:nvSpPr>
          <p:spPr>
            <a:xfrm>
              <a:off x="1690385" y="357255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5"/>
            <p:cNvSpPr/>
            <p:nvPr/>
          </p:nvSpPr>
          <p:spPr>
            <a:xfrm>
              <a:off x="1690370" y="3572550"/>
              <a:ext cx="1494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35"/>
          <p:cNvGrpSpPr/>
          <p:nvPr/>
        </p:nvGrpSpPr>
        <p:grpSpPr>
          <a:xfrm>
            <a:off x="1252102" y="3969725"/>
            <a:ext cx="2234579" cy="82206"/>
            <a:chOff x="1690383" y="3767050"/>
            <a:chExt cx="1823402" cy="82206"/>
          </a:xfrm>
        </p:grpSpPr>
        <p:sp>
          <p:nvSpPr>
            <p:cNvPr id="701" name="Google Shape;701;p35"/>
            <p:cNvSpPr/>
            <p:nvPr/>
          </p:nvSpPr>
          <p:spPr>
            <a:xfrm>
              <a:off x="1690385" y="3767056"/>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5"/>
            <p:cNvSpPr/>
            <p:nvPr/>
          </p:nvSpPr>
          <p:spPr>
            <a:xfrm>
              <a:off x="1690383" y="3767050"/>
              <a:ext cx="1401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 name="Google Shape;703;p35"/>
          <p:cNvGrpSpPr/>
          <p:nvPr/>
        </p:nvGrpSpPr>
        <p:grpSpPr>
          <a:xfrm>
            <a:off x="1252104" y="4184600"/>
            <a:ext cx="2234577" cy="82200"/>
            <a:chOff x="1690385" y="3981925"/>
            <a:chExt cx="1823400" cy="82200"/>
          </a:xfrm>
        </p:grpSpPr>
        <p:sp>
          <p:nvSpPr>
            <p:cNvPr id="704" name="Google Shape;704;p35"/>
            <p:cNvSpPr/>
            <p:nvPr/>
          </p:nvSpPr>
          <p:spPr>
            <a:xfrm>
              <a:off x="1690385" y="3981925"/>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5"/>
            <p:cNvSpPr/>
            <p:nvPr/>
          </p:nvSpPr>
          <p:spPr>
            <a:xfrm>
              <a:off x="1690389" y="3981925"/>
              <a:ext cx="10419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06" name="Google Shape;706;p35" descr="offset_comp_457517_edited2.jpg"/>
          <p:cNvPicPr preferRelativeResize="0"/>
          <p:nvPr/>
        </p:nvPicPr>
        <p:blipFill rotWithShape="1">
          <a:blip r:embed="rId3">
            <a:alphaModFix/>
          </a:blip>
          <a:srcRect l="35221" t="22747" r="15852" b="16038"/>
          <a:stretch/>
        </p:blipFill>
        <p:spPr>
          <a:xfrm>
            <a:off x="5146750" y="1184600"/>
            <a:ext cx="3997252" cy="32625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36"/>
          <p:cNvSpPr txBox="1">
            <a:spLocks noGrp="1"/>
          </p:cNvSpPr>
          <p:nvPr>
            <p:ph type="subTitle" idx="4294967295"/>
          </p:nvPr>
        </p:nvSpPr>
        <p:spPr>
          <a:xfrm>
            <a:off x="721225" y="1388392"/>
            <a:ext cx="3361500" cy="236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800"/>
              <a:t>Sales Director</a:t>
            </a:r>
            <a:endParaRPr sz="800"/>
          </a:p>
        </p:txBody>
      </p:sp>
      <p:sp>
        <p:nvSpPr>
          <p:cNvPr id="712" name="Google Shape;712;p36"/>
          <p:cNvSpPr txBox="1">
            <a:spLocks noGrp="1"/>
          </p:cNvSpPr>
          <p:nvPr>
            <p:ph type="title"/>
          </p:nvPr>
        </p:nvSpPr>
        <p:spPr>
          <a:xfrm>
            <a:off x="721225" y="1657475"/>
            <a:ext cx="3300900" cy="51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Wendy Writers</a:t>
            </a:r>
            <a:endParaRPr/>
          </a:p>
        </p:txBody>
      </p:sp>
      <p:sp>
        <p:nvSpPr>
          <p:cNvPr id="713" name="Google Shape;713;p36"/>
          <p:cNvSpPr txBox="1">
            <a:spLocks noGrp="1"/>
          </p:cNvSpPr>
          <p:nvPr>
            <p:ph type="body" idx="1"/>
          </p:nvPr>
        </p:nvSpPr>
        <p:spPr>
          <a:xfrm>
            <a:off x="721225" y="2288376"/>
            <a:ext cx="3300900" cy="10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p:txBody>
      </p:sp>
      <p:sp>
        <p:nvSpPr>
          <p:cNvPr id="714" name="Google Shape;714;p36"/>
          <p:cNvSpPr txBox="1"/>
          <p:nvPr/>
        </p:nvSpPr>
        <p:spPr>
          <a:xfrm>
            <a:off x="752203" y="3445075"/>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A</a:t>
            </a:r>
            <a:endParaRPr sz="700" b="1">
              <a:solidFill>
                <a:srgbClr val="000000"/>
              </a:solidFill>
              <a:latin typeface="Lato"/>
              <a:ea typeface="Lato"/>
              <a:cs typeface="Lato"/>
              <a:sym typeface="Lato"/>
            </a:endParaRPr>
          </a:p>
        </p:txBody>
      </p:sp>
      <p:sp>
        <p:nvSpPr>
          <p:cNvPr id="715" name="Google Shape;715;p36"/>
          <p:cNvSpPr txBox="1"/>
          <p:nvPr/>
        </p:nvSpPr>
        <p:spPr>
          <a:xfrm>
            <a:off x="3486678" y="3445075"/>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90%</a:t>
            </a:r>
            <a:endParaRPr sz="700" b="1">
              <a:solidFill>
                <a:srgbClr val="000000"/>
              </a:solidFill>
              <a:latin typeface="Lato"/>
              <a:ea typeface="Lato"/>
              <a:cs typeface="Lato"/>
              <a:sym typeface="Lato"/>
            </a:endParaRPr>
          </a:p>
        </p:txBody>
      </p:sp>
      <p:sp>
        <p:nvSpPr>
          <p:cNvPr id="716" name="Google Shape;716;p36"/>
          <p:cNvSpPr txBox="1"/>
          <p:nvPr/>
        </p:nvSpPr>
        <p:spPr>
          <a:xfrm>
            <a:off x="752203" y="3661133"/>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B</a:t>
            </a:r>
            <a:endParaRPr sz="700" b="1">
              <a:solidFill>
                <a:srgbClr val="000000"/>
              </a:solidFill>
              <a:latin typeface="Lato"/>
              <a:ea typeface="Lato"/>
              <a:cs typeface="Lato"/>
              <a:sym typeface="Lato"/>
            </a:endParaRPr>
          </a:p>
        </p:txBody>
      </p:sp>
      <p:sp>
        <p:nvSpPr>
          <p:cNvPr id="717" name="Google Shape;717;p36"/>
          <p:cNvSpPr txBox="1"/>
          <p:nvPr/>
        </p:nvSpPr>
        <p:spPr>
          <a:xfrm>
            <a:off x="3486678" y="3661133"/>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85%</a:t>
            </a:r>
            <a:endParaRPr sz="700" b="1">
              <a:solidFill>
                <a:srgbClr val="000000"/>
              </a:solidFill>
              <a:latin typeface="Lato"/>
              <a:ea typeface="Lato"/>
              <a:cs typeface="Lato"/>
              <a:sym typeface="Lato"/>
            </a:endParaRPr>
          </a:p>
        </p:txBody>
      </p:sp>
      <p:sp>
        <p:nvSpPr>
          <p:cNvPr id="718" name="Google Shape;718;p36"/>
          <p:cNvSpPr txBox="1"/>
          <p:nvPr/>
        </p:nvSpPr>
        <p:spPr>
          <a:xfrm>
            <a:off x="752203" y="3877190"/>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C</a:t>
            </a:r>
            <a:endParaRPr sz="700" b="1">
              <a:solidFill>
                <a:srgbClr val="000000"/>
              </a:solidFill>
              <a:latin typeface="Lato"/>
              <a:ea typeface="Lato"/>
              <a:cs typeface="Lato"/>
              <a:sym typeface="Lato"/>
            </a:endParaRPr>
          </a:p>
        </p:txBody>
      </p:sp>
      <p:sp>
        <p:nvSpPr>
          <p:cNvPr id="719" name="Google Shape;719;p36"/>
          <p:cNvSpPr txBox="1"/>
          <p:nvPr/>
        </p:nvSpPr>
        <p:spPr>
          <a:xfrm>
            <a:off x="3486678" y="3877190"/>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83%</a:t>
            </a:r>
            <a:endParaRPr sz="700" b="1">
              <a:solidFill>
                <a:srgbClr val="000000"/>
              </a:solidFill>
              <a:latin typeface="Lato"/>
              <a:ea typeface="Lato"/>
              <a:cs typeface="Lato"/>
              <a:sym typeface="Lato"/>
            </a:endParaRPr>
          </a:p>
        </p:txBody>
      </p:sp>
      <p:sp>
        <p:nvSpPr>
          <p:cNvPr id="720" name="Google Shape;720;p36"/>
          <p:cNvSpPr txBox="1"/>
          <p:nvPr/>
        </p:nvSpPr>
        <p:spPr>
          <a:xfrm>
            <a:off x="752203" y="4093248"/>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Skill D</a:t>
            </a:r>
            <a:endParaRPr sz="700" b="1">
              <a:solidFill>
                <a:srgbClr val="000000"/>
              </a:solidFill>
              <a:latin typeface="Lato"/>
              <a:ea typeface="Lato"/>
              <a:cs typeface="Lato"/>
              <a:sym typeface="Lato"/>
            </a:endParaRPr>
          </a:p>
        </p:txBody>
      </p:sp>
      <p:sp>
        <p:nvSpPr>
          <p:cNvPr id="721" name="Google Shape;721;p36"/>
          <p:cNvSpPr txBox="1"/>
          <p:nvPr/>
        </p:nvSpPr>
        <p:spPr>
          <a:xfrm>
            <a:off x="3486678" y="4093248"/>
            <a:ext cx="667200" cy="23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700">
                <a:latin typeface="Lato"/>
                <a:ea typeface="Lato"/>
                <a:cs typeface="Lato"/>
                <a:sym typeface="Lato"/>
              </a:rPr>
              <a:t>65%</a:t>
            </a:r>
            <a:endParaRPr sz="700" b="1">
              <a:solidFill>
                <a:srgbClr val="000000"/>
              </a:solidFill>
              <a:latin typeface="Lato"/>
              <a:ea typeface="Lato"/>
              <a:cs typeface="Lato"/>
              <a:sym typeface="Lato"/>
            </a:endParaRPr>
          </a:p>
        </p:txBody>
      </p:sp>
      <p:grpSp>
        <p:nvGrpSpPr>
          <p:cNvPr id="722" name="Google Shape;722;p36"/>
          <p:cNvGrpSpPr/>
          <p:nvPr/>
        </p:nvGrpSpPr>
        <p:grpSpPr>
          <a:xfrm>
            <a:off x="1252104" y="3553575"/>
            <a:ext cx="2234577" cy="82200"/>
            <a:chOff x="1690385" y="3350900"/>
            <a:chExt cx="1823400" cy="82200"/>
          </a:xfrm>
        </p:grpSpPr>
        <p:sp>
          <p:nvSpPr>
            <p:cNvPr id="723" name="Google Shape;723;p36"/>
            <p:cNvSpPr/>
            <p:nvPr/>
          </p:nvSpPr>
          <p:spPr>
            <a:xfrm>
              <a:off x="1690385" y="335090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6"/>
            <p:cNvSpPr/>
            <p:nvPr/>
          </p:nvSpPr>
          <p:spPr>
            <a:xfrm>
              <a:off x="1690385" y="3350900"/>
              <a:ext cx="17208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36"/>
          <p:cNvGrpSpPr/>
          <p:nvPr/>
        </p:nvGrpSpPr>
        <p:grpSpPr>
          <a:xfrm>
            <a:off x="1252086" y="3775225"/>
            <a:ext cx="2234595" cy="82200"/>
            <a:chOff x="1690370" y="3572550"/>
            <a:chExt cx="1823415" cy="82200"/>
          </a:xfrm>
        </p:grpSpPr>
        <p:sp>
          <p:nvSpPr>
            <p:cNvPr id="726" name="Google Shape;726;p36"/>
            <p:cNvSpPr/>
            <p:nvPr/>
          </p:nvSpPr>
          <p:spPr>
            <a:xfrm>
              <a:off x="1690385" y="3572550"/>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1690370" y="3572550"/>
              <a:ext cx="1494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36"/>
          <p:cNvGrpSpPr/>
          <p:nvPr/>
        </p:nvGrpSpPr>
        <p:grpSpPr>
          <a:xfrm>
            <a:off x="1252102" y="3969725"/>
            <a:ext cx="2234579" cy="82206"/>
            <a:chOff x="1690383" y="3767050"/>
            <a:chExt cx="1823402" cy="82206"/>
          </a:xfrm>
        </p:grpSpPr>
        <p:sp>
          <p:nvSpPr>
            <p:cNvPr id="729" name="Google Shape;729;p36"/>
            <p:cNvSpPr/>
            <p:nvPr/>
          </p:nvSpPr>
          <p:spPr>
            <a:xfrm>
              <a:off x="1690385" y="3767056"/>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1690383" y="3767050"/>
              <a:ext cx="14013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36"/>
          <p:cNvGrpSpPr/>
          <p:nvPr/>
        </p:nvGrpSpPr>
        <p:grpSpPr>
          <a:xfrm>
            <a:off x="1252104" y="4184600"/>
            <a:ext cx="2234577" cy="82200"/>
            <a:chOff x="1690385" y="3981925"/>
            <a:chExt cx="1823400" cy="82200"/>
          </a:xfrm>
        </p:grpSpPr>
        <p:sp>
          <p:nvSpPr>
            <p:cNvPr id="732" name="Google Shape;732;p36"/>
            <p:cNvSpPr/>
            <p:nvPr/>
          </p:nvSpPr>
          <p:spPr>
            <a:xfrm>
              <a:off x="1690385" y="3981925"/>
              <a:ext cx="1823400" cy="8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a:off x="1690389" y="3981925"/>
              <a:ext cx="1041900" cy="82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34" name="Google Shape;734;p36" descr="offset_comp_442889_edtied2.jpg"/>
          <p:cNvPicPr preferRelativeResize="0"/>
          <p:nvPr/>
        </p:nvPicPr>
        <p:blipFill rotWithShape="1">
          <a:blip r:embed="rId3">
            <a:alphaModFix/>
          </a:blip>
          <a:srcRect l="29212" t="10659" r="25768" b="34280"/>
          <a:stretch/>
        </p:blipFill>
        <p:spPr>
          <a:xfrm>
            <a:off x="5146750" y="1184600"/>
            <a:ext cx="3997253" cy="3262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TOC</a:t>
            </a:r>
            <a:endParaRPr/>
          </a:p>
        </p:txBody>
      </p:sp>
      <p:sp>
        <p:nvSpPr>
          <p:cNvPr id="183" name="Google Shape;183;p19"/>
          <p:cNvSpPr txBox="1"/>
          <p:nvPr/>
        </p:nvSpPr>
        <p:spPr>
          <a:xfrm>
            <a:off x="1293838" y="23032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3" action="ppaction://hlinksldjump">
                  <a:extLst>
                    <a:ext uri="{A12FA001-AC4F-418D-AE19-62706E023703}">
                      <ahyp:hlinkClr xmlns:ahyp="http://schemas.microsoft.com/office/drawing/2018/hyperlinkcolor" val="tx"/>
                    </a:ext>
                  </a:extLst>
                </a:hlinkClick>
              </a:rPr>
              <a:t>Overview</a:t>
            </a:r>
            <a:endParaRPr sz="1300">
              <a:solidFill>
                <a:srgbClr val="FFFFFF"/>
              </a:solidFill>
              <a:latin typeface="Raleway"/>
              <a:ea typeface="Raleway"/>
              <a:cs typeface="Raleway"/>
              <a:sym typeface="Raleway"/>
            </a:endParaRPr>
          </a:p>
        </p:txBody>
      </p:sp>
      <p:sp>
        <p:nvSpPr>
          <p:cNvPr id="184" name="Google Shape;184;p19"/>
          <p:cNvSpPr txBox="1"/>
          <p:nvPr/>
        </p:nvSpPr>
        <p:spPr>
          <a:xfrm>
            <a:off x="1293838" y="27049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4" action="ppaction://hlinksldjump">
                  <a:extLst>
                    <a:ext uri="{A12FA001-AC4F-418D-AE19-62706E023703}">
                      <ahyp:hlinkClr xmlns:ahyp="http://schemas.microsoft.com/office/drawing/2018/hyperlinkcolor" val="tx"/>
                    </a:ext>
                  </a:extLst>
                </a:hlinkClick>
              </a:rPr>
              <a:t>Problems to solve</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31066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5" action="ppaction://hlinksldjump">
                  <a:extLst>
                    <a:ext uri="{A12FA001-AC4F-418D-AE19-62706E023703}">
                      <ahyp:hlinkClr xmlns:ahyp="http://schemas.microsoft.com/office/drawing/2018/hyperlinkcolor" val="tx"/>
                    </a:ext>
                  </a:extLst>
                </a:hlinkClick>
              </a:rPr>
              <a:t>Project objective</a:t>
            </a:r>
            <a:endParaRPr sz="1300">
              <a:solidFill>
                <a:srgbClr val="FFFFFF"/>
              </a:solidFill>
              <a:latin typeface="Raleway"/>
              <a:ea typeface="Raleway"/>
              <a:cs typeface="Raleway"/>
              <a:sym typeface="Raleway"/>
            </a:endParaRPr>
          </a:p>
        </p:txBody>
      </p:sp>
      <p:sp>
        <p:nvSpPr>
          <p:cNvPr id="186" name="Google Shape;186;p19"/>
          <p:cNvSpPr txBox="1"/>
          <p:nvPr/>
        </p:nvSpPr>
        <p:spPr>
          <a:xfrm>
            <a:off x="1293838" y="3508319"/>
            <a:ext cx="160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6" action="ppaction://hlinksldjump">
                  <a:extLst>
                    <a:ext uri="{A12FA001-AC4F-418D-AE19-62706E023703}">
                      <ahyp:hlinkClr xmlns:ahyp="http://schemas.microsoft.com/office/drawing/2018/hyperlinkcolor" val="tx"/>
                    </a:ext>
                  </a:extLst>
                </a:hlinkClick>
              </a:rPr>
              <a:t>Market trends</a:t>
            </a:r>
            <a:endParaRPr sz="1300">
              <a:solidFill>
                <a:srgbClr val="FFFFFF"/>
              </a:solidFill>
              <a:latin typeface="Raleway"/>
              <a:ea typeface="Raleway"/>
              <a:cs typeface="Raleway"/>
              <a:sym typeface="Raleway"/>
            </a:endParaRPr>
          </a:p>
        </p:txBody>
      </p:sp>
      <p:sp>
        <p:nvSpPr>
          <p:cNvPr id="187" name="Google Shape;187;p19"/>
          <p:cNvSpPr txBox="1"/>
          <p:nvPr/>
        </p:nvSpPr>
        <p:spPr>
          <a:xfrm>
            <a:off x="3448432" y="23032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7" action="ppaction://hlinksldjump">
                  <a:extLst>
                    <a:ext uri="{A12FA001-AC4F-418D-AE19-62706E023703}">
                      <ahyp:hlinkClr xmlns:ahyp="http://schemas.microsoft.com/office/drawing/2018/hyperlinkcolor" val="tx"/>
                    </a:ext>
                  </a:extLst>
                </a:hlinkClick>
              </a:rPr>
              <a:t>Trend analysis</a:t>
            </a:r>
            <a:endParaRPr sz="1300">
              <a:solidFill>
                <a:srgbClr val="FFFFFF"/>
              </a:solidFill>
              <a:latin typeface="Raleway"/>
              <a:ea typeface="Raleway"/>
              <a:cs typeface="Raleway"/>
              <a:sym typeface="Raleway"/>
            </a:endParaRPr>
          </a:p>
        </p:txBody>
      </p:sp>
      <p:sp>
        <p:nvSpPr>
          <p:cNvPr id="188" name="Google Shape;188;p19"/>
          <p:cNvSpPr txBox="1"/>
          <p:nvPr/>
        </p:nvSpPr>
        <p:spPr>
          <a:xfrm>
            <a:off x="3448432" y="27049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8" action="ppaction://hlinksldjump">
                  <a:extLst>
                    <a:ext uri="{A12FA001-AC4F-418D-AE19-62706E023703}">
                      <ahyp:hlinkClr xmlns:ahyp="http://schemas.microsoft.com/office/drawing/2018/hyperlinkcolor" val="tx"/>
                    </a:ext>
                  </a:extLst>
                </a:hlinkClick>
              </a:rPr>
              <a:t>Target audience</a:t>
            </a:r>
            <a:endParaRPr sz="1300">
              <a:solidFill>
                <a:srgbClr val="FFFFFF"/>
              </a:solidFill>
              <a:latin typeface="Raleway"/>
              <a:ea typeface="Raleway"/>
              <a:cs typeface="Raleway"/>
              <a:sym typeface="Raleway"/>
            </a:endParaRPr>
          </a:p>
        </p:txBody>
      </p:sp>
      <p:sp>
        <p:nvSpPr>
          <p:cNvPr id="189" name="Google Shape;189;p19"/>
          <p:cNvSpPr txBox="1"/>
          <p:nvPr/>
        </p:nvSpPr>
        <p:spPr>
          <a:xfrm>
            <a:off x="3448432" y="31066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9" action="ppaction://hlinksldjump">
                  <a:extLst>
                    <a:ext uri="{A12FA001-AC4F-418D-AE19-62706E023703}">
                      <ahyp:hlinkClr xmlns:ahyp="http://schemas.microsoft.com/office/drawing/2018/hyperlinkcolor" val="tx"/>
                    </a:ext>
                  </a:extLst>
                </a:hlinkClick>
              </a:rPr>
              <a:t>Proposed solution</a:t>
            </a:r>
            <a:endParaRPr sz="1300">
              <a:solidFill>
                <a:srgbClr val="FFFFFF"/>
              </a:solidFill>
              <a:latin typeface="Raleway"/>
              <a:ea typeface="Raleway"/>
              <a:cs typeface="Raleway"/>
              <a:sym typeface="Raleway"/>
            </a:endParaRPr>
          </a:p>
        </p:txBody>
      </p:sp>
      <p:sp>
        <p:nvSpPr>
          <p:cNvPr id="190" name="Google Shape;190;p19"/>
          <p:cNvSpPr txBox="1"/>
          <p:nvPr/>
        </p:nvSpPr>
        <p:spPr>
          <a:xfrm>
            <a:off x="3448432" y="3508319"/>
            <a:ext cx="1634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10" action="ppaction://hlinksldjump">
                  <a:extLst>
                    <a:ext uri="{A12FA001-AC4F-418D-AE19-62706E023703}">
                      <ahyp:hlinkClr xmlns:ahyp="http://schemas.microsoft.com/office/drawing/2018/hyperlinkcolor" val="tx"/>
                    </a:ext>
                  </a:extLst>
                </a:hlinkClick>
              </a:rPr>
              <a:t>Process</a:t>
            </a:r>
            <a:endParaRPr sz="1300">
              <a:solidFill>
                <a:srgbClr val="FFFFFF"/>
              </a:solidFill>
              <a:latin typeface="Raleway"/>
              <a:ea typeface="Raleway"/>
              <a:cs typeface="Raleway"/>
              <a:sym typeface="Raleway"/>
            </a:endParaRPr>
          </a:p>
        </p:txBody>
      </p:sp>
      <p:sp>
        <p:nvSpPr>
          <p:cNvPr id="191" name="Google Shape;191;p19"/>
          <p:cNvSpPr txBox="1"/>
          <p:nvPr/>
        </p:nvSpPr>
        <p:spPr>
          <a:xfrm>
            <a:off x="5611135" y="23032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11" action="ppaction://hlinksldjump">
                  <a:extLst>
                    <a:ext uri="{A12FA001-AC4F-418D-AE19-62706E023703}">
                      <ahyp:hlinkClr xmlns:ahyp="http://schemas.microsoft.com/office/drawing/2018/hyperlinkcolor" val="tx"/>
                    </a:ext>
                  </a:extLst>
                </a:hlinkClick>
              </a:rPr>
              <a:t>Deliverables</a:t>
            </a:r>
            <a:endParaRPr sz="1300">
              <a:solidFill>
                <a:srgbClr val="FFFFFF"/>
              </a:solidFill>
              <a:latin typeface="Raleway"/>
              <a:ea typeface="Raleway"/>
              <a:cs typeface="Raleway"/>
              <a:sym typeface="Raleway"/>
            </a:endParaRPr>
          </a:p>
        </p:txBody>
      </p:sp>
      <p:sp>
        <p:nvSpPr>
          <p:cNvPr id="192" name="Google Shape;192;p19"/>
          <p:cNvSpPr txBox="1"/>
          <p:nvPr/>
        </p:nvSpPr>
        <p:spPr>
          <a:xfrm>
            <a:off x="5611135" y="27049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12" action="ppaction://hlinksldjump">
                  <a:extLst>
                    <a:ext uri="{A12FA001-AC4F-418D-AE19-62706E023703}">
                      <ahyp:hlinkClr xmlns:ahyp="http://schemas.microsoft.com/office/drawing/2018/hyperlinkcolor" val="tx"/>
                    </a:ext>
                  </a:extLst>
                </a:hlinkClick>
              </a:rPr>
              <a:t>Vision</a:t>
            </a:r>
            <a:endParaRPr sz="1300">
              <a:solidFill>
                <a:srgbClr val="FFFFFF"/>
              </a:solidFill>
              <a:latin typeface="Raleway"/>
              <a:ea typeface="Raleway"/>
              <a:cs typeface="Raleway"/>
              <a:sym typeface="Raleway"/>
            </a:endParaRPr>
          </a:p>
        </p:txBody>
      </p:sp>
      <p:sp>
        <p:nvSpPr>
          <p:cNvPr id="193" name="Google Shape;193;p19"/>
          <p:cNvSpPr txBox="1"/>
          <p:nvPr/>
        </p:nvSpPr>
        <p:spPr>
          <a:xfrm>
            <a:off x="5611135" y="3106619"/>
            <a:ext cx="1241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rgbClr val="FFFFFF"/>
                </a:solidFill>
                <a:uFill>
                  <a:noFill/>
                </a:uFill>
                <a:latin typeface="Raleway"/>
                <a:ea typeface="Raleway"/>
                <a:cs typeface="Raleway"/>
                <a:sym typeface="Raleway"/>
                <a:hlinkClick r:id="rId13" action="ppaction://hlinksldjump">
                  <a:extLst>
                    <a:ext uri="{A12FA001-AC4F-418D-AE19-62706E023703}">
                      <ahyp:hlinkClr xmlns:ahyp="http://schemas.microsoft.com/office/drawing/2018/hyperlinkcolor" val="tx"/>
                    </a:ext>
                  </a:extLst>
                </a:hlinkClick>
              </a:rPr>
              <a:t>Team</a:t>
            </a:r>
            <a:endParaRPr sz="1300">
              <a:solidFill>
                <a:srgbClr val="FFFFFF"/>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Overview</a:t>
            </a:r>
            <a:endParaRPr dirty="0"/>
          </a:p>
        </p:txBody>
      </p:sp>
      <p:sp>
        <p:nvSpPr>
          <p:cNvPr id="199" name="Google Shape;199;p20"/>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Lorem ipsum dolor sit amet, consectetur adipiscing elit, sed do eiusmod tempor incididunt ut labore et dolore magna aliqua. Lorem ipsum dolor sit amet, consectetur adipiscing elit, sed do eiusmod tempor incididunt ut labore et dolore magna aliqua. Lorem ipsum dolor sit amet, consectetur adipiscing elit, sed do eiusmod tempor incididunt ut labore et dolore magna aliqua.</a:t>
            </a:r>
            <a:endParaRPr sz="1100"/>
          </a:p>
        </p:txBody>
      </p:sp>
      <p:pic>
        <p:nvPicPr>
          <p:cNvPr id="200" name="Google Shape;200;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1"/>
          <p:cNvSpPr txBox="1">
            <a:spLocks noGrp="1"/>
          </p:cNvSpPr>
          <p:nvPr>
            <p:ph type="title"/>
          </p:nvPr>
        </p:nvSpPr>
        <p:spPr>
          <a:xfrm>
            <a:off x="684480" y="589129"/>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Business Summary</a:t>
            </a:r>
            <a:endParaRPr dirty="0"/>
          </a:p>
        </p:txBody>
      </p:sp>
      <p:sp>
        <p:nvSpPr>
          <p:cNvPr id="206" name="Google Shape;206;p21"/>
          <p:cNvSpPr/>
          <p:nvPr/>
        </p:nvSpPr>
        <p:spPr>
          <a:xfrm>
            <a:off x="355680" y="1562081"/>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1</a:t>
            </a:r>
            <a:endParaRPr sz="800" b="1" dirty="0">
              <a:solidFill>
                <a:srgbClr val="FFFFFF"/>
              </a:solidFill>
            </a:endParaRPr>
          </a:p>
        </p:txBody>
      </p:sp>
      <p:sp>
        <p:nvSpPr>
          <p:cNvPr id="207" name="Google Shape;207;p21"/>
          <p:cNvSpPr txBox="1">
            <a:spLocks noGrp="1"/>
          </p:cNvSpPr>
          <p:nvPr>
            <p:ph type="body" idx="1"/>
          </p:nvPr>
        </p:nvSpPr>
        <p:spPr>
          <a:xfrm>
            <a:off x="800982" y="1364981"/>
            <a:ext cx="7943280" cy="1051800"/>
          </a:xfrm>
          <a:prstGeom prst="rect">
            <a:avLst/>
          </a:prstGeom>
        </p:spPr>
        <p:txBody>
          <a:bodyPr spcFirstLastPara="1" wrap="square" lIns="91425" tIns="91425" rIns="91425" bIns="91425" anchor="t" anchorCtr="0">
            <a:noAutofit/>
          </a:bodyPr>
          <a:lstStyle/>
          <a:p>
            <a:pPr marL="146050" indent="0">
              <a:lnSpc>
                <a:spcPct val="107000"/>
              </a:lnSpc>
              <a:spcAft>
                <a:spcPts val="800"/>
              </a:spcAft>
              <a:buNone/>
            </a:pPr>
            <a:r>
              <a:rPr lang="en-US" sz="1100" dirty="0">
                <a:effectLst/>
                <a:latin typeface="Calibri" panose="020F0502020204030204" pitchFamily="34" charset="0"/>
                <a:ea typeface="Calibri" panose="020F0502020204030204" pitchFamily="34" charset="0"/>
                <a:cs typeface="Arial" panose="020B0604020202020204" pitchFamily="34" charset="0"/>
              </a:rPr>
              <a:t>Cognizant Technology Solutions was founded in 1994 in the United States and initially focused on providing technology development and support services to its clients. The company grew rapidly in the late 1990s and early 2000s, expanding its operations to India in 1996 and becoming a public company in 1998 when it was listed on the NASDAQ stock exchange. Over the years, Cognizant has expanded its service offerings to include digital, technology, consulting, and operations services. The company has a global workforce of over 300,000 employees, serving clients in more than 40 countries. In recent years, Cognizant has been investing heavily in innovation and expanding its digital capabilities to better serve its clients in the evolving digital landscape. (Source: Cognizant.com)</a:t>
            </a:r>
          </a:p>
        </p:txBody>
      </p:sp>
      <p:sp>
        <p:nvSpPr>
          <p:cNvPr id="208" name="Google Shape;208;p21"/>
          <p:cNvSpPr/>
          <p:nvPr/>
        </p:nvSpPr>
        <p:spPr>
          <a:xfrm>
            <a:off x="355680" y="27967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09" name="Google Shape;209;p21"/>
          <p:cNvSpPr txBox="1">
            <a:spLocks noGrp="1"/>
          </p:cNvSpPr>
          <p:nvPr>
            <p:ph type="body" idx="1"/>
          </p:nvPr>
        </p:nvSpPr>
        <p:spPr>
          <a:xfrm>
            <a:off x="800982" y="2633026"/>
            <a:ext cx="7818362" cy="1051800"/>
          </a:xfrm>
          <a:prstGeom prst="rect">
            <a:avLst/>
          </a:prstGeom>
        </p:spPr>
        <p:txBody>
          <a:bodyPr spcFirstLastPara="1" wrap="square" lIns="91425" tIns="91425" rIns="91425" bIns="91425" anchor="t" anchorCtr="0">
            <a:noAutofit/>
          </a:bodyPr>
          <a:lstStyle/>
          <a:p>
            <a:pPr marL="146050" indent="0">
              <a:lnSpc>
                <a:spcPct val="107000"/>
              </a:lnSpc>
              <a:spcAft>
                <a:spcPts val="800"/>
              </a:spcAft>
              <a:buNone/>
            </a:pPr>
            <a:r>
              <a:rPr lang="en-US" sz="1100" dirty="0">
                <a:effectLst/>
                <a:latin typeface="Calibri" panose="020F0502020204030204" pitchFamily="34" charset="0"/>
                <a:ea typeface="Calibri" panose="020F0502020204030204" pitchFamily="34" charset="0"/>
                <a:cs typeface="Arial" panose="020B0604020202020204" pitchFamily="34" charset="0"/>
              </a:rPr>
              <a:t>The current macroeconomic environment and business cycle are favorable for Cognizant's business. The global economy is recovering from the COVID-19 pandemic, and the business cycle is in the expansion phase, leading to increased demand for digital transformation and technology services. Cognizant's ability to adapt and innovate has been key to its success in this challenging environment. (Source: McKinsey &amp; Company)</a:t>
            </a:r>
          </a:p>
        </p:txBody>
      </p:sp>
      <p:sp>
        <p:nvSpPr>
          <p:cNvPr id="210" name="Google Shape;210;p21"/>
          <p:cNvSpPr/>
          <p:nvPr/>
        </p:nvSpPr>
        <p:spPr>
          <a:xfrm>
            <a:off x="355680" y="3890551"/>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rPr>
              <a:t>3</a:t>
            </a:r>
            <a:endParaRPr sz="800" b="1" dirty="0">
              <a:solidFill>
                <a:srgbClr val="FFFFFF"/>
              </a:solidFill>
            </a:endParaRPr>
          </a:p>
        </p:txBody>
      </p:sp>
      <p:sp>
        <p:nvSpPr>
          <p:cNvPr id="211" name="Google Shape;211;p21"/>
          <p:cNvSpPr txBox="1">
            <a:spLocks noGrp="1"/>
          </p:cNvSpPr>
          <p:nvPr>
            <p:ph type="body" idx="1"/>
          </p:nvPr>
        </p:nvSpPr>
        <p:spPr>
          <a:xfrm>
            <a:off x="844447" y="3727561"/>
            <a:ext cx="7709940" cy="1051800"/>
          </a:xfrm>
          <a:prstGeom prst="rect">
            <a:avLst/>
          </a:prstGeom>
        </p:spPr>
        <p:txBody>
          <a:bodyPr spcFirstLastPara="1" wrap="square" lIns="91425" tIns="91425" rIns="91425" bIns="91425" anchor="t" anchorCtr="0">
            <a:noAutofit/>
          </a:bodyPr>
          <a:lstStyle/>
          <a:p>
            <a:pPr marL="146050" indent="0">
              <a:lnSpc>
                <a:spcPct val="107000"/>
              </a:lnSpc>
              <a:spcAft>
                <a:spcPts val="800"/>
              </a:spcAft>
              <a:buNone/>
            </a:pPr>
            <a:r>
              <a:rPr lang="en-US" sz="1100" dirty="0">
                <a:effectLst/>
                <a:latin typeface="Calibri" panose="020F0502020204030204" pitchFamily="34" charset="0"/>
                <a:ea typeface="Calibri" panose="020F0502020204030204" pitchFamily="34" charset="0"/>
                <a:cs typeface="Arial" panose="020B0604020202020204" pitchFamily="34" charset="0"/>
              </a:rPr>
              <a:t>The IT industry environment is highly competitive, with numerous players competing for market share. Some of Cognizant's top competitors include Accenture, Tata Consultancy Services, IBM, Infosys, and Wipro. As of 2021, Cognizant had a market share of approximately 4.6%, trailing behind Accenture and TCS, which had market shares of 9.4% and 8.6%, respectively, according to Statista. (Source: Statista)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7"/>
        <p:cNvGrpSpPr/>
        <p:nvPr/>
      </p:nvGrpSpPr>
      <p:grpSpPr>
        <a:xfrm>
          <a:off x="0" y="0"/>
          <a:ext cx="0" cy="0"/>
          <a:chOff x="0" y="0"/>
          <a:chExt cx="0" cy="0"/>
        </a:xfrm>
      </p:grpSpPr>
      <p:sp>
        <p:nvSpPr>
          <p:cNvPr id="218" name="Google Shape;218;p22"/>
          <p:cNvSpPr txBox="1">
            <a:spLocks noGrp="1"/>
          </p:cNvSpPr>
          <p:nvPr>
            <p:ph type="title"/>
          </p:nvPr>
        </p:nvSpPr>
        <p:spPr>
          <a:xfrm>
            <a:off x="644506" y="348089"/>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baseline="0" dirty="0">
                <a:latin typeface="CIDFont+F1"/>
              </a:rPr>
              <a:t>Technical Analysis &amp; Monte Carlo Simulation (5 marks)</a:t>
            </a:r>
            <a:endParaRPr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3"/>
          <p:cNvSpPr txBox="1">
            <a:spLocks noGrp="1"/>
          </p:cNvSpPr>
          <p:nvPr>
            <p:ph type="title"/>
          </p:nvPr>
        </p:nvSpPr>
        <p:spPr>
          <a:xfrm>
            <a:off x="729450" y="2056375"/>
            <a:ext cx="52032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Understanding the market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4"/>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Market trends</a:t>
            </a:r>
            <a:endParaRPr/>
          </a:p>
          <a:p>
            <a:pPr marL="0" lvl="0" indent="0" algn="l" rtl="0">
              <a:spcBef>
                <a:spcPts val="0"/>
              </a:spcBef>
              <a:spcAft>
                <a:spcPts val="0"/>
              </a:spcAft>
              <a:buNone/>
            </a:pPr>
            <a:r>
              <a:rPr lang="en-GB" b="0"/>
              <a:t>01</a:t>
            </a:r>
            <a:endParaRPr b="0"/>
          </a:p>
        </p:txBody>
      </p:sp>
      <p:sp>
        <p:nvSpPr>
          <p:cNvPr id="230" name="Google Shape;230;p24"/>
          <p:cNvSpPr txBox="1">
            <a:spLocks noGrp="1"/>
          </p:cNvSpPr>
          <p:nvPr>
            <p:ph type="body" idx="1"/>
          </p:nvPr>
        </p:nvSpPr>
        <p:spPr>
          <a:xfrm>
            <a:off x="721225" y="2434125"/>
            <a:ext cx="38934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a:p>
            <a:pPr marL="0" lvl="0" indent="0" algn="l" rtl="0">
              <a:spcBef>
                <a:spcPts val="1600"/>
              </a:spcBef>
              <a:spcAft>
                <a:spcPts val="0"/>
              </a:spcAft>
              <a:buNone/>
            </a:pPr>
            <a:r>
              <a:rPr lang="en-GB" sz="1100" b="1">
                <a:solidFill>
                  <a:schemeClr val="dk2"/>
                </a:solidFill>
              </a:rPr>
              <a:t>Client Implications:</a:t>
            </a:r>
            <a:endParaRPr sz="1100" b="1">
              <a:solidFill>
                <a:schemeClr val="dk2"/>
              </a:solidFill>
            </a:endParaRPr>
          </a:p>
          <a:p>
            <a:pPr marL="0" lvl="0" indent="0" algn="l" rtl="0">
              <a:spcBef>
                <a:spcPts val="0"/>
              </a:spcBef>
              <a:spcAft>
                <a:spcPts val="1600"/>
              </a:spcAft>
              <a:buNone/>
            </a:pPr>
            <a:r>
              <a:rPr lang="en-GB" sz="1100"/>
              <a:t>Consectetur adipiscing elit, sed do eiusmod tempor incididunt ut labore et dolore magna aliqua. Lorem ipsum dolor sit amet, consectetur adipiscing elit tempor incididunt ut labore et dolore magna aliqua.</a:t>
            </a:r>
            <a:endParaRPr sz="1100"/>
          </a:p>
        </p:txBody>
      </p:sp>
      <p:pic>
        <p:nvPicPr>
          <p:cNvPr id="231" name="Google Shape;231;p24" descr="QuickTip.jpg"/>
          <p:cNvPicPr preferRelativeResize="0"/>
          <p:nvPr/>
        </p:nvPicPr>
        <p:blipFill rotWithShape="1">
          <a:blip r:embed="rId3">
            <a:alphaModFix/>
          </a:blip>
          <a:srcRect l="26259" r="26537" b="-130"/>
          <a:stretch/>
        </p:blipFill>
        <p:spPr>
          <a:xfrm>
            <a:off x="5146750" y="1184600"/>
            <a:ext cx="1973633" cy="3262601"/>
          </a:xfrm>
          <a:prstGeom prst="rect">
            <a:avLst/>
          </a:prstGeom>
          <a:noFill/>
          <a:ln>
            <a:noFill/>
          </a:ln>
        </p:spPr>
      </p:pic>
      <p:grpSp>
        <p:nvGrpSpPr>
          <p:cNvPr id="232" name="Google Shape;232;p24"/>
          <p:cNvGrpSpPr/>
          <p:nvPr/>
        </p:nvGrpSpPr>
        <p:grpSpPr>
          <a:xfrm>
            <a:off x="5146750" y="3327825"/>
            <a:ext cx="1973700" cy="1119300"/>
            <a:chOff x="5146750" y="3327825"/>
            <a:chExt cx="1973700" cy="1119300"/>
          </a:xfrm>
        </p:grpSpPr>
        <p:sp>
          <p:nvSpPr>
            <p:cNvPr id="233" name="Google Shape;233;p24"/>
            <p:cNvSpPr/>
            <p:nvPr/>
          </p:nvSpPr>
          <p:spPr>
            <a:xfrm>
              <a:off x="5146750" y="3327825"/>
              <a:ext cx="1973700" cy="1119300"/>
            </a:xfrm>
            <a:prstGeom prst="rect">
              <a:avLst/>
            </a:prstGeom>
            <a:solidFill>
              <a:srgbClr val="00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34" name="Google Shape;234;p24"/>
            <p:cNvSpPr txBox="1"/>
            <p:nvPr/>
          </p:nvSpPr>
          <p:spPr>
            <a:xfrm>
              <a:off x="5281475" y="3430588"/>
              <a:ext cx="1479000" cy="75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FFFFFF"/>
                  </a:solidFill>
                </a:rPr>
                <a:t>QUICK TIP</a:t>
              </a:r>
              <a:endParaRPr sz="1200" b="1">
                <a:solidFill>
                  <a:srgbClr val="FFFFFF"/>
                </a:solidFill>
              </a:endParaRPr>
            </a:p>
            <a:p>
              <a:pPr marL="0" lvl="0" indent="0" algn="l" rtl="0">
                <a:lnSpc>
                  <a:spcPct val="115000"/>
                </a:lnSpc>
                <a:spcBef>
                  <a:spcPts val="0"/>
                </a:spcBef>
                <a:spcAft>
                  <a:spcPts val="0"/>
                </a:spcAft>
                <a:buNone/>
              </a:pPr>
              <a:endParaRPr sz="700">
                <a:solidFill>
                  <a:srgbClr val="FFFFFF"/>
                </a:solidFill>
              </a:endParaRPr>
            </a:p>
            <a:p>
              <a:pPr marL="0" lvl="0" indent="0" algn="l" rtl="0">
                <a:lnSpc>
                  <a:spcPct val="115000"/>
                </a:lnSpc>
                <a:spcBef>
                  <a:spcPts val="0"/>
                </a:spcBef>
                <a:spcAft>
                  <a:spcPts val="0"/>
                </a:spcAft>
                <a:buNone/>
              </a:pPr>
              <a:r>
                <a:rPr lang="en-GB" sz="700">
                  <a:solidFill>
                    <a:srgbClr val="D9F0FF"/>
                  </a:solidFill>
                </a:rPr>
                <a:t>Try right clicking on a photo and using "Replace Image" to show your own photo.</a:t>
              </a:r>
              <a:endParaRPr sz="700">
                <a:solidFill>
                  <a:srgbClr val="D9F0FF"/>
                </a:solidFill>
              </a:endParaRPr>
            </a:p>
          </p:txBody>
        </p:sp>
      </p:grpSp>
      <p:pic>
        <p:nvPicPr>
          <p:cNvPr id="235" name="Google Shape;235;p24" descr="shutterstock_368732306.jpg"/>
          <p:cNvPicPr preferRelativeResize="0"/>
          <p:nvPr/>
        </p:nvPicPr>
        <p:blipFill rotWithShape="1">
          <a:blip r:embed="rId4">
            <a:alphaModFix/>
          </a:blip>
          <a:srcRect l="29621" t="4942" r="29621"/>
          <a:stretch/>
        </p:blipFill>
        <p:spPr>
          <a:xfrm>
            <a:off x="7170362" y="1184600"/>
            <a:ext cx="1973638" cy="326259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730725" y="1318650"/>
            <a:ext cx="38934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Market trends</a:t>
            </a:r>
            <a:endParaRPr/>
          </a:p>
          <a:p>
            <a:pPr marL="0" lvl="0" indent="0" algn="l" rtl="0">
              <a:spcBef>
                <a:spcPts val="0"/>
              </a:spcBef>
              <a:spcAft>
                <a:spcPts val="0"/>
              </a:spcAft>
              <a:buNone/>
            </a:pPr>
            <a:r>
              <a:rPr lang="en-GB" b="0"/>
              <a:t>02</a:t>
            </a:r>
            <a:endParaRPr b="0"/>
          </a:p>
        </p:txBody>
      </p:sp>
      <p:sp>
        <p:nvSpPr>
          <p:cNvPr id="241" name="Google Shape;241;p25"/>
          <p:cNvSpPr txBox="1">
            <a:spLocks noGrp="1"/>
          </p:cNvSpPr>
          <p:nvPr>
            <p:ph type="body" idx="1"/>
          </p:nvPr>
        </p:nvSpPr>
        <p:spPr>
          <a:xfrm>
            <a:off x="721225" y="2434125"/>
            <a:ext cx="3893400" cy="20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100"/>
              <a:t>Lorem ipsum dolor sit amet, consectetur adipiscing elit, sed do eiusmod tempor incididunt labore dolore magna aliqua. Lorem ipsum dolor sit amet, consectetur adipiscing elit.</a:t>
            </a:r>
            <a:endParaRPr sz="1100"/>
          </a:p>
          <a:p>
            <a:pPr marL="0" lvl="0" indent="0" algn="l" rtl="0">
              <a:spcBef>
                <a:spcPts val="1600"/>
              </a:spcBef>
              <a:spcAft>
                <a:spcPts val="0"/>
              </a:spcAft>
              <a:buNone/>
            </a:pPr>
            <a:r>
              <a:rPr lang="en-GB" sz="1100" b="1">
                <a:solidFill>
                  <a:schemeClr val="dk2"/>
                </a:solidFill>
              </a:rPr>
              <a:t>Client Implications:</a:t>
            </a:r>
            <a:endParaRPr sz="1100" b="1">
              <a:solidFill>
                <a:schemeClr val="dk2"/>
              </a:solidFill>
            </a:endParaRPr>
          </a:p>
          <a:p>
            <a:pPr marL="0" lvl="0" indent="0" algn="l" rtl="0">
              <a:spcBef>
                <a:spcPts val="0"/>
              </a:spcBef>
              <a:spcAft>
                <a:spcPts val="1600"/>
              </a:spcAft>
              <a:buNone/>
            </a:pPr>
            <a:r>
              <a:rPr lang="en-GB" sz="1100"/>
              <a:t>Consectetur adipiscing elit, sed do eiusmod tempor incididunt ut labore et dolore magna aliqua. Lorem ipsum dolor sit amet, consectetur adipiscing elit tempor incididunt ut labore et dolore magna aliqua.</a:t>
            </a:r>
            <a:endParaRPr sz="1100"/>
          </a:p>
        </p:txBody>
      </p:sp>
      <p:pic>
        <p:nvPicPr>
          <p:cNvPr id="242" name="Google Shape;242;p25" descr="shutterstock_199014602.jpg"/>
          <p:cNvPicPr preferRelativeResize="0"/>
          <p:nvPr/>
        </p:nvPicPr>
        <p:blipFill rotWithShape="1">
          <a:blip r:embed="rId3">
            <a:alphaModFix/>
          </a:blip>
          <a:srcRect l="27866" t="2590" r="791" b="14900"/>
          <a:stretch/>
        </p:blipFill>
        <p:spPr>
          <a:xfrm>
            <a:off x="5146750" y="1184600"/>
            <a:ext cx="3997249" cy="3262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6"/>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0000"/>
                </a:solidFill>
              </a:rPr>
              <a:t>Trend analysis</a:t>
            </a:r>
            <a:endParaRPr/>
          </a:p>
        </p:txBody>
      </p:sp>
      <p:sp>
        <p:nvSpPr>
          <p:cNvPr id="248" name="Google Shape;248;p26"/>
          <p:cNvSpPr txBox="1">
            <a:spLocks noGrp="1"/>
          </p:cNvSpPr>
          <p:nvPr>
            <p:ph type="body" idx="1"/>
          </p:nvPr>
        </p:nvSpPr>
        <p:spPr>
          <a:xfrm>
            <a:off x="3605300" y="1068650"/>
            <a:ext cx="4798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a:t>Lorem ipsum dolor sit amet, consectetur adipiscing elit, sed do eiusmod tempor incididunt labore dolore magna aliqua. Lorem ipsum dolor sit amet, consectetur adipiscing elit. Lorem ipsum dolor sit amet, consectetur adipiscing elit, sed do eiusmod tempor incididunt labore dolore magna aliqua. Lorem ipsum dolor sit amet, consectetur adipiscing elit.</a:t>
            </a:r>
            <a:endParaRPr sz="1100"/>
          </a:p>
        </p:txBody>
      </p:sp>
      <p:grpSp>
        <p:nvGrpSpPr>
          <p:cNvPr id="249" name="Google Shape;249;p26"/>
          <p:cNvGrpSpPr/>
          <p:nvPr/>
        </p:nvGrpSpPr>
        <p:grpSpPr>
          <a:xfrm>
            <a:off x="507401" y="2561203"/>
            <a:ext cx="7694961" cy="2203868"/>
            <a:chOff x="507401" y="2561203"/>
            <a:chExt cx="7694961" cy="2203868"/>
          </a:xfrm>
        </p:grpSpPr>
        <p:grpSp>
          <p:nvGrpSpPr>
            <p:cNvPr id="250" name="Google Shape;250;p26"/>
            <p:cNvGrpSpPr/>
            <p:nvPr/>
          </p:nvGrpSpPr>
          <p:grpSpPr>
            <a:xfrm>
              <a:off x="936487" y="2597895"/>
              <a:ext cx="7265875" cy="1739171"/>
              <a:chOff x="872477" y="2521699"/>
              <a:chExt cx="7399058" cy="1739171"/>
            </a:xfrm>
          </p:grpSpPr>
          <p:sp>
            <p:nvSpPr>
              <p:cNvPr id="251" name="Google Shape;251;p26"/>
              <p:cNvSpPr/>
              <p:nvPr/>
            </p:nvSpPr>
            <p:spPr>
              <a:xfrm>
                <a:off x="872480" y="2521725"/>
                <a:ext cx="7394100" cy="1739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872477" y="2521699"/>
                <a:ext cx="7399058" cy="1739171"/>
                <a:chOff x="830400" y="2729250"/>
                <a:chExt cx="7399058" cy="1531500"/>
              </a:xfrm>
            </p:grpSpPr>
            <p:cxnSp>
              <p:nvCxnSpPr>
                <p:cNvPr id="253" name="Google Shape;253;p26"/>
                <p:cNvCxnSpPr/>
                <p:nvPr/>
              </p:nvCxnSpPr>
              <p:spPr>
                <a:xfrm>
                  <a:off x="835358" y="409891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54" name="Google Shape;254;p26"/>
                <p:cNvCxnSpPr/>
                <p:nvPr/>
              </p:nvCxnSpPr>
              <p:spPr>
                <a:xfrm>
                  <a:off x="835358" y="394673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55" name="Google Shape;255;p26"/>
                <p:cNvCxnSpPr/>
                <p:nvPr/>
              </p:nvCxnSpPr>
              <p:spPr>
                <a:xfrm>
                  <a:off x="830400" y="4258271"/>
                  <a:ext cx="7394100" cy="0"/>
                </a:xfrm>
                <a:prstGeom prst="straightConnector1">
                  <a:avLst/>
                </a:prstGeom>
                <a:noFill/>
                <a:ln w="9525" cap="flat" cmpd="sng">
                  <a:solidFill>
                    <a:srgbClr val="FFFFFF"/>
                  </a:solidFill>
                  <a:prstDash val="solid"/>
                  <a:round/>
                  <a:headEnd type="none" w="med" len="med"/>
                  <a:tailEnd type="none" w="med" len="med"/>
                </a:ln>
              </p:spPr>
            </p:cxnSp>
            <p:cxnSp>
              <p:nvCxnSpPr>
                <p:cNvPr id="256" name="Google Shape;256;p26"/>
                <p:cNvCxnSpPr/>
                <p:nvPr/>
              </p:nvCxnSpPr>
              <p:spPr>
                <a:xfrm rot="10800000">
                  <a:off x="83040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7" name="Google Shape;257;p26"/>
                <p:cNvCxnSpPr/>
                <p:nvPr/>
              </p:nvCxnSpPr>
              <p:spPr>
                <a:xfrm rot="10800000">
                  <a:off x="144656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8" name="Google Shape;258;p26"/>
                <p:cNvCxnSpPr/>
                <p:nvPr/>
              </p:nvCxnSpPr>
              <p:spPr>
                <a:xfrm rot="10800000">
                  <a:off x="452739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59" name="Google Shape;259;p26"/>
                <p:cNvCxnSpPr/>
                <p:nvPr/>
              </p:nvCxnSpPr>
              <p:spPr>
                <a:xfrm rot="10800000">
                  <a:off x="5143562"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0" name="Google Shape;260;p26"/>
                <p:cNvCxnSpPr/>
                <p:nvPr/>
              </p:nvCxnSpPr>
              <p:spPr>
                <a:xfrm rot="10800000">
                  <a:off x="5759728"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1" name="Google Shape;261;p26"/>
                <p:cNvCxnSpPr/>
                <p:nvPr/>
              </p:nvCxnSpPr>
              <p:spPr>
                <a:xfrm rot="10800000">
                  <a:off x="637589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2" name="Google Shape;262;p26"/>
                <p:cNvCxnSpPr/>
                <p:nvPr/>
              </p:nvCxnSpPr>
              <p:spPr>
                <a:xfrm rot="10800000">
                  <a:off x="822106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3" name="Google Shape;263;p26"/>
                <p:cNvCxnSpPr/>
                <p:nvPr/>
              </p:nvCxnSpPr>
              <p:spPr>
                <a:xfrm rot="10800000">
                  <a:off x="2062732"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4" name="Google Shape;264;p26"/>
                <p:cNvCxnSpPr/>
                <p:nvPr/>
              </p:nvCxnSpPr>
              <p:spPr>
                <a:xfrm rot="10800000">
                  <a:off x="2678898"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5" name="Google Shape;265;p26"/>
                <p:cNvCxnSpPr/>
                <p:nvPr/>
              </p:nvCxnSpPr>
              <p:spPr>
                <a:xfrm rot="10800000">
                  <a:off x="3295064"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6" name="Google Shape;266;p26"/>
                <p:cNvCxnSpPr/>
                <p:nvPr/>
              </p:nvCxnSpPr>
              <p:spPr>
                <a:xfrm rot="10800000">
                  <a:off x="391123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7" name="Google Shape;267;p26"/>
                <p:cNvCxnSpPr/>
                <p:nvPr/>
              </p:nvCxnSpPr>
              <p:spPr>
                <a:xfrm rot="10800000">
                  <a:off x="6992060"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8" name="Google Shape;268;p26"/>
                <p:cNvCxnSpPr/>
                <p:nvPr/>
              </p:nvCxnSpPr>
              <p:spPr>
                <a:xfrm rot="10800000">
                  <a:off x="7608226" y="2729250"/>
                  <a:ext cx="0" cy="1531500"/>
                </a:xfrm>
                <a:prstGeom prst="straightConnector1">
                  <a:avLst/>
                </a:prstGeom>
                <a:noFill/>
                <a:ln w="9525" cap="flat" cmpd="sng">
                  <a:solidFill>
                    <a:srgbClr val="FFFFFF"/>
                  </a:solidFill>
                  <a:prstDash val="solid"/>
                  <a:round/>
                  <a:headEnd type="none" w="med" len="med"/>
                  <a:tailEnd type="none" w="med" len="med"/>
                </a:ln>
              </p:spPr>
            </p:cxnSp>
            <p:cxnSp>
              <p:nvCxnSpPr>
                <p:cNvPr id="269" name="Google Shape;269;p26"/>
                <p:cNvCxnSpPr/>
                <p:nvPr/>
              </p:nvCxnSpPr>
              <p:spPr>
                <a:xfrm>
                  <a:off x="835358" y="379454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0" name="Google Shape;270;p26"/>
                <p:cNvCxnSpPr/>
                <p:nvPr/>
              </p:nvCxnSpPr>
              <p:spPr>
                <a:xfrm>
                  <a:off x="835358" y="364236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1" name="Google Shape;271;p26"/>
                <p:cNvCxnSpPr/>
                <p:nvPr/>
              </p:nvCxnSpPr>
              <p:spPr>
                <a:xfrm>
                  <a:off x="835358" y="349017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2" name="Google Shape;272;p26"/>
                <p:cNvCxnSpPr/>
                <p:nvPr/>
              </p:nvCxnSpPr>
              <p:spPr>
                <a:xfrm>
                  <a:off x="835358" y="333799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3" name="Google Shape;273;p26"/>
                <p:cNvCxnSpPr/>
                <p:nvPr/>
              </p:nvCxnSpPr>
              <p:spPr>
                <a:xfrm>
                  <a:off x="835358" y="318580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4" name="Google Shape;274;p26"/>
                <p:cNvCxnSpPr/>
                <p:nvPr/>
              </p:nvCxnSpPr>
              <p:spPr>
                <a:xfrm>
                  <a:off x="835358" y="3033620"/>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5" name="Google Shape;275;p26"/>
                <p:cNvCxnSpPr/>
                <p:nvPr/>
              </p:nvCxnSpPr>
              <p:spPr>
                <a:xfrm>
                  <a:off x="835358" y="2881435"/>
                  <a:ext cx="7394100" cy="0"/>
                </a:xfrm>
                <a:prstGeom prst="straightConnector1">
                  <a:avLst/>
                </a:prstGeom>
                <a:noFill/>
                <a:ln w="9525" cap="flat" cmpd="sng">
                  <a:solidFill>
                    <a:srgbClr val="FFFFFF"/>
                  </a:solidFill>
                  <a:prstDash val="dot"/>
                  <a:round/>
                  <a:headEnd type="none" w="med" len="med"/>
                  <a:tailEnd type="none" w="med" len="med"/>
                </a:ln>
              </p:spPr>
            </p:cxnSp>
            <p:cxnSp>
              <p:nvCxnSpPr>
                <p:cNvPr id="276" name="Google Shape;276;p26"/>
                <p:cNvCxnSpPr/>
                <p:nvPr/>
              </p:nvCxnSpPr>
              <p:spPr>
                <a:xfrm>
                  <a:off x="830400" y="2729250"/>
                  <a:ext cx="7394100" cy="0"/>
                </a:xfrm>
                <a:prstGeom prst="straightConnector1">
                  <a:avLst/>
                </a:prstGeom>
                <a:noFill/>
                <a:ln w="9525" cap="flat" cmpd="sng">
                  <a:solidFill>
                    <a:srgbClr val="FFFFFF"/>
                  </a:solidFill>
                  <a:prstDash val="solid"/>
                  <a:round/>
                  <a:headEnd type="none" w="med" len="med"/>
                  <a:tailEnd type="none" w="med" len="med"/>
                </a:ln>
              </p:spPr>
            </p:cxnSp>
          </p:grpSp>
        </p:grpSp>
        <p:sp>
          <p:nvSpPr>
            <p:cNvPr id="277" name="Google Shape;277;p26"/>
            <p:cNvSpPr txBox="1"/>
            <p:nvPr/>
          </p:nvSpPr>
          <p:spPr>
            <a:xfrm>
              <a:off x="1064592"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Jan</a:t>
              </a:r>
              <a:endParaRPr sz="700">
                <a:solidFill>
                  <a:srgbClr val="666666"/>
                </a:solidFill>
                <a:latin typeface="Lato"/>
                <a:ea typeface="Lato"/>
                <a:cs typeface="Lato"/>
                <a:sym typeface="Lato"/>
              </a:endParaRPr>
            </a:p>
          </p:txBody>
        </p:sp>
        <p:sp>
          <p:nvSpPr>
            <p:cNvPr id="278" name="Google Shape;278;p26"/>
            <p:cNvSpPr txBox="1"/>
            <p:nvPr/>
          </p:nvSpPr>
          <p:spPr>
            <a:xfrm>
              <a:off x="1681438" y="4390855"/>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Feb</a:t>
              </a:r>
              <a:endParaRPr sz="700">
                <a:solidFill>
                  <a:srgbClr val="666666"/>
                </a:solidFill>
                <a:latin typeface="Lato"/>
                <a:ea typeface="Lato"/>
                <a:cs typeface="Lato"/>
                <a:sym typeface="Lato"/>
              </a:endParaRPr>
            </a:p>
          </p:txBody>
        </p:sp>
        <p:sp>
          <p:nvSpPr>
            <p:cNvPr id="279" name="Google Shape;279;p26"/>
            <p:cNvSpPr txBox="1"/>
            <p:nvPr/>
          </p:nvSpPr>
          <p:spPr>
            <a:xfrm>
              <a:off x="2278946"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Mar</a:t>
              </a:r>
              <a:endParaRPr sz="700">
                <a:solidFill>
                  <a:srgbClr val="666666"/>
                </a:solidFill>
                <a:latin typeface="Lato"/>
                <a:ea typeface="Lato"/>
                <a:cs typeface="Lato"/>
                <a:sym typeface="Lato"/>
              </a:endParaRPr>
            </a:p>
          </p:txBody>
        </p:sp>
        <p:sp>
          <p:nvSpPr>
            <p:cNvPr id="280" name="Google Shape;280;p26"/>
            <p:cNvSpPr txBox="1"/>
            <p:nvPr/>
          </p:nvSpPr>
          <p:spPr>
            <a:xfrm>
              <a:off x="2886433"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Apr</a:t>
              </a:r>
              <a:endParaRPr sz="700">
                <a:solidFill>
                  <a:srgbClr val="666666"/>
                </a:solidFill>
                <a:latin typeface="Lato"/>
                <a:ea typeface="Lato"/>
                <a:cs typeface="Lato"/>
                <a:sym typeface="Lato"/>
              </a:endParaRPr>
            </a:p>
          </p:txBody>
        </p:sp>
        <p:sp>
          <p:nvSpPr>
            <p:cNvPr id="281" name="Google Shape;281;p26"/>
            <p:cNvSpPr txBox="1"/>
            <p:nvPr/>
          </p:nvSpPr>
          <p:spPr>
            <a:xfrm>
              <a:off x="3485495"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May</a:t>
              </a:r>
              <a:endParaRPr sz="700">
                <a:solidFill>
                  <a:srgbClr val="666666"/>
                </a:solidFill>
                <a:latin typeface="Lato"/>
                <a:ea typeface="Lato"/>
                <a:cs typeface="Lato"/>
                <a:sym typeface="Lato"/>
              </a:endParaRPr>
            </a:p>
          </p:txBody>
        </p:sp>
        <p:sp>
          <p:nvSpPr>
            <p:cNvPr id="282" name="Google Shape;282;p26"/>
            <p:cNvSpPr txBox="1"/>
            <p:nvPr/>
          </p:nvSpPr>
          <p:spPr>
            <a:xfrm>
              <a:off x="4092693"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Jun</a:t>
              </a:r>
              <a:endParaRPr sz="700">
                <a:solidFill>
                  <a:srgbClr val="666666"/>
                </a:solidFill>
                <a:latin typeface="Lato"/>
                <a:ea typeface="Lato"/>
                <a:cs typeface="Lato"/>
                <a:sym typeface="Lato"/>
              </a:endParaRPr>
            </a:p>
          </p:txBody>
        </p:sp>
        <p:sp>
          <p:nvSpPr>
            <p:cNvPr id="283" name="Google Shape;283;p26"/>
            <p:cNvSpPr txBox="1"/>
            <p:nvPr/>
          </p:nvSpPr>
          <p:spPr>
            <a:xfrm>
              <a:off x="4698726"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Jul</a:t>
              </a:r>
              <a:endParaRPr sz="700">
                <a:solidFill>
                  <a:srgbClr val="666666"/>
                </a:solidFill>
                <a:latin typeface="Lato"/>
                <a:ea typeface="Lato"/>
                <a:cs typeface="Lato"/>
                <a:sym typeface="Lato"/>
              </a:endParaRPr>
            </a:p>
          </p:txBody>
        </p:sp>
        <p:sp>
          <p:nvSpPr>
            <p:cNvPr id="284" name="Google Shape;284;p26"/>
            <p:cNvSpPr txBox="1"/>
            <p:nvPr/>
          </p:nvSpPr>
          <p:spPr>
            <a:xfrm>
              <a:off x="5300952"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Aug</a:t>
              </a:r>
              <a:endParaRPr sz="700">
                <a:solidFill>
                  <a:srgbClr val="666666"/>
                </a:solidFill>
                <a:latin typeface="Lato"/>
                <a:ea typeface="Lato"/>
                <a:cs typeface="Lato"/>
                <a:sym typeface="Lato"/>
              </a:endParaRPr>
            </a:p>
          </p:txBody>
        </p:sp>
        <p:sp>
          <p:nvSpPr>
            <p:cNvPr id="285" name="Google Shape;285;p26"/>
            <p:cNvSpPr txBox="1"/>
            <p:nvPr/>
          </p:nvSpPr>
          <p:spPr>
            <a:xfrm>
              <a:off x="5908336"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Sep</a:t>
              </a:r>
              <a:endParaRPr sz="700">
                <a:solidFill>
                  <a:srgbClr val="666666"/>
                </a:solidFill>
                <a:latin typeface="Lato"/>
                <a:ea typeface="Lato"/>
                <a:cs typeface="Lato"/>
                <a:sym typeface="Lato"/>
              </a:endParaRPr>
            </a:p>
          </p:txBody>
        </p:sp>
        <p:sp>
          <p:nvSpPr>
            <p:cNvPr id="286" name="Google Shape;286;p26"/>
            <p:cNvSpPr txBox="1"/>
            <p:nvPr/>
          </p:nvSpPr>
          <p:spPr>
            <a:xfrm>
              <a:off x="6512473"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Oct</a:t>
              </a:r>
              <a:endParaRPr sz="700">
                <a:solidFill>
                  <a:srgbClr val="666666"/>
                </a:solidFill>
                <a:latin typeface="Lato"/>
                <a:ea typeface="Lato"/>
                <a:cs typeface="Lato"/>
                <a:sym typeface="Lato"/>
              </a:endParaRPr>
            </a:p>
          </p:txBody>
        </p:sp>
        <p:sp>
          <p:nvSpPr>
            <p:cNvPr id="287" name="Google Shape;287;p26"/>
            <p:cNvSpPr txBox="1"/>
            <p:nvPr/>
          </p:nvSpPr>
          <p:spPr>
            <a:xfrm>
              <a:off x="7120044"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Nov</a:t>
              </a:r>
              <a:endParaRPr sz="700">
                <a:solidFill>
                  <a:srgbClr val="666666"/>
                </a:solidFill>
                <a:latin typeface="Lato"/>
                <a:ea typeface="Lato"/>
                <a:cs typeface="Lato"/>
                <a:sym typeface="Lato"/>
              </a:endParaRPr>
            </a:p>
          </p:txBody>
        </p:sp>
        <p:sp>
          <p:nvSpPr>
            <p:cNvPr id="288" name="Google Shape;288;p26"/>
            <p:cNvSpPr txBox="1"/>
            <p:nvPr/>
          </p:nvSpPr>
          <p:spPr>
            <a:xfrm>
              <a:off x="7722713" y="4390853"/>
              <a:ext cx="358500" cy="251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1600"/>
                </a:spcAft>
                <a:buClr>
                  <a:srgbClr val="000000"/>
                </a:buClr>
                <a:buSzPts val="1100"/>
                <a:buFont typeface="Arial"/>
                <a:buNone/>
              </a:pPr>
              <a:r>
                <a:rPr lang="en-GB" sz="700">
                  <a:solidFill>
                    <a:srgbClr val="666666"/>
                  </a:solidFill>
                  <a:latin typeface="Lato"/>
                  <a:ea typeface="Lato"/>
                  <a:cs typeface="Lato"/>
                  <a:sym typeface="Lato"/>
                </a:rPr>
                <a:t>Dec</a:t>
              </a:r>
              <a:endParaRPr sz="700">
                <a:solidFill>
                  <a:srgbClr val="666666"/>
                </a:solidFill>
                <a:latin typeface="Lato"/>
                <a:ea typeface="Lato"/>
                <a:cs typeface="Lato"/>
                <a:sym typeface="Lato"/>
              </a:endParaRPr>
            </a:p>
          </p:txBody>
        </p:sp>
        <p:sp>
          <p:nvSpPr>
            <p:cNvPr id="289" name="Google Shape;289;p26"/>
            <p:cNvSpPr txBox="1"/>
            <p:nvPr/>
          </p:nvSpPr>
          <p:spPr>
            <a:xfrm>
              <a:off x="634436" y="4280890"/>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0</a:t>
              </a:r>
              <a:endParaRPr sz="700">
                <a:solidFill>
                  <a:srgbClr val="666666"/>
                </a:solidFill>
                <a:latin typeface="Lato"/>
                <a:ea typeface="Lato"/>
                <a:cs typeface="Lato"/>
                <a:sym typeface="Lato"/>
              </a:endParaRPr>
            </a:p>
          </p:txBody>
        </p:sp>
        <p:sp>
          <p:nvSpPr>
            <p:cNvPr id="290" name="Google Shape;290;p26"/>
            <p:cNvSpPr txBox="1"/>
            <p:nvPr/>
          </p:nvSpPr>
          <p:spPr>
            <a:xfrm>
              <a:off x="634436" y="3934140"/>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20</a:t>
              </a:r>
              <a:endParaRPr sz="700">
                <a:solidFill>
                  <a:srgbClr val="666666"/>
                </a:solidFill>
                <a:latin typeface="Lato"/>
                <a:ea typeface="Lato"/>
                <a:cs typeface="Lato"/>
                <a:sym typeface="Lato"/>
              </a:endParaRPr>
            </a:p>
          </p:txBody>
        </p:sp>
        <p:sp>
          <p:nvSpPr>
            <p:cNvPr id="291" name="Google Shape;291;p26"/>
            <p:cNvSpPr txBox="1"/>
            <p:nvPr/>
          </p:nvSpPr>
          <p:spPr>
            <a:xfrm>
              <a:off x="634436" y="3590088"/>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40</a:t>
              </a:r>
              <a:endParaRPr sz="700">
                <a:solidFill>
                  <a:srgbClr val="666666"/>
                </a:solidFill>
                <a:latin typeface="Lato"/>
                <a:ea typeface="Lato"/>
                <a:cs typeface="Lato"/>
                <a:sym typeface="Lato"/>
              </a:endParaRPr>
            </a:p>
          </p:txBody>
        </p:sp>
        <p:sp>
          <p:nvSpPr>
            <p:cNvPr id="292" name="Google Shape;292;p26"/>
            <p:cNvSpPr txBox="1"/>
            <p:nvPr/>
          </p:nvSpPr>
          <p:spPr>
            <a:xfrm>
              <a:off x="634436" y="3246037"/>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60</a:t>
              </a:r>
              <a:endParaRPr sz="700">
                <a:solidFill>
                  <a:srgbClr val="666666"/>
                </a:solidFill>
                <a:latin typeface="Lato"/>
                <a:ea typeface="Lato"/>
                <a:cs typeface="Lato"/>
                <a:sym typeface="Lato"/>
              </a:endParaRPr>
            </a:p>
          </p:txBody>
        </p:sp>
        <p:sp>
          <p:nvSpPr>
            <p:cNvPr id="293" name="Google Shape;293;p26"/>
            <p:cNvSpPr txBox="1"/>
            <p:nvPr/>
          </p:nvSpPr>
          <p:spPr>
            <a:xfrm>
              <a:off x="634436" y="2904684"/>
              <a:ext cx="3435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80</a:t>
              </a:r>
              <a:endParaRPr sz="700">
                <a:solidFill>
                  <a:srgbClr val="666666"/>
                </a:solidFill>
                <a:latin typeface="Lato"/>
                <a:ea typeface="Lato"/>
                <a:cs typeface="Lato"/>
                <a:sym typeface="Lato"/>
              </a:endParaRPr>
            </a:p>
          </p:txBody>
        </p:sp>
        <p:sp>
          <p:nvSpPr>
            <p:cNvPr id="294" name="Google Shape;294;p26"/>
            <p:cNvSpPr txBox="1"/>
            <p:nvPr/>
          </p:nvSpPr>
          <p:spPr>
            <a:xfrm>
              <a:off x="507401" y="2561203"/>
              <a:ext cx="470700" cy="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700">
                  <a:solidFill>
                    <a:srgbClr val="666666"/>
                  </a:solidFill>
                  <a:latin typeface="Lato"/>
                  <a:ea typeface="Lato"/>
                  <a:cs typeface="Lato"/>
                  <a:sym typeface="Lato"/>
                </a:rPr>
                <a:t>100</a:t>
              </a:r>
              <a:endParaRPr sz="700">
                <a:solidFill>
                  <a:srgbClr val="666666"/>
                </a:solidFill>
                <a:latin typeface="Lato"/>
                <a:ea typeface="Lato"/>
                <a:cs typeface="Lato"/>
                <a:sym typeface="Lato"/>
              </a:endParaRPr>
            </a:p>
          </p:txBody>
        </p:sp>
        <p:sp>
          <p:nvSpPr>
            <p:cNvPr id="295" name="Google Shape;295;p26"/>
            <p:cNvSpPr/>
            <p:nvPr/>
          </p:nvSpPr>
          <p:spPr>
            <a:xfrm rot="-5400000">
              <a:off x="1459133"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rot="-5400000">
              <a:off x="1232158"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rot="-5400000">
              <a:off x="848133"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rot="-5400000">
              <a:off x="621158"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rot="-5400000">
              <a:off x="3263182"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rot="-5400000">
              <a:off x="3036207"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rot="-5400000">
              <a:off x="2664135"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rot="-5400000">
              <a:off x="2437160"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rot="-5400000">
              <a:off x="205933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rot="-5400000">
              <a:off x="183236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rot="-5400000">
              <a:off x="6290680"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rot="-5400000">
              <a:off x="6063705"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rot="-5400000">
              <a:off x="689877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rot="-5400000">
              <a:off x="667180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rot="-5400000">
              <a:off x="7500628"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rot="-5400000">
              <a:off x="7273653"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rot="-5400000">
              <a:off x="3871775"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rot="-5400000">
              <a:off x="3644800"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rot="-5400000">
              <a:off x="4477176"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rot="-5400000">
              <a:off x="4250201"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rot="-5400000">
              <a:off x="5079878"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rot="-5400000">
              <a:off x="4852903"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rot="-5400000">
              <a:off x="5685279" y="3772929"/>
              <a:ext cx="976800" cy="13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rot="-5400000">
              <a:off x="5458304" y="3718479"/>
              <a:ext cx="1084500" cy="136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 name="Google Shape;319;p26"/>
            <p:cNvGrpSpPr/>
            <p:nvPr/>
          </p:nvGrpSpPr>
          <p:grpSpPr>
            <a:xfrm>
              <a:off x="3958087" y="4513371"/>
              <a:ext cx="1222696" cy="251700"/>
              <a:chOff x="3996676" y="4556904"/>
              <a:chExt cx="1222696" cy="251700"/>
            </a:xfrm>
          </p:grpSpPr>
          <p:sp>
            <p:nvSpPr>
              <p:cNvPr id="320" name="Google Shape;320;p26"/>
              <p:cNvSpPr/>
              <p:nvPr/>
            </p:nvSpPr>
            <p:spPr>
              <a:xfrm>
                <a:off x="3996676" y="4670225"/>
                <a:ext cx="60300" cy="60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txBox="1"/>
              <p:nvPr/>
            </p:nvSpPr>
            <p:spPr>
              <a:xfrm>
                <a:off x="4004722" y="4556904"/>
                <a:ext cx="565200" cy="251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01</a:t>
                </a:r>
                <a:endParaRPr sz="700">
                  <a:solidFill>
                    <a:srgbClr val="000000"/>
                  </a:solidFill>
                  <a:latin typeface="Lato"/>
                  <a:ea typeface="Lato"/>
                  <a:cs typeface="Lato"/>
                  <a:sym typeface="Lato"/>
                </a:endParaRPr>
              </a:p>
            </p:txBody>
          </p:sp>
          <p:sp>
            <p:nvSpPr>
              <p:cNvPr id="322" name="Google Shape;322;p26"/>
              <p:cNvSpPr/>
              <p:nvPr/>
            </p:nvSpPr>
            <p:spPr>
              <a:xfrm>
                <a:off x="4646126" y="4670225"/>
                <a:ext cx="60300" cy="60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txBox="1"/>
              <p:nvPr/>
            </p:nvSpPr>
            <p:spPr>
              <a:xfrm>
                <a:off x="4654172" y="4556904"/>
                <a:ext cx="565200" cy="2517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Clr>
                    <a:srgbClr val="000000"/>
                  </a:buClr>
                  <a:buSzPts val="1100"/>
                  <a:buFont typeface="Arial"/>
                  <a:buNone/>
                </a:pPr>
                <a:r>
                  <a:rPr lang="en-GB" sz="700">
                    <a:solidFill>
                      <a:srgbClr val="000000"/>
                    </a:solidFill>
                    <a:latin typeface="Lato"/>
                    <a:ea typeface="Lato"/>
                    <a:cs typeface="Lato"/>
                    <a:sym typeface="Lato"/>
                  </a:rPr>
                  <a:t>Trend 0</a:t>
                </a:r>
                <a:r>
                  <a:rPr lang="en-GB" sz="700">
                    <a:latin typeface="Lato"/>
                    <a:ea typeface="Lato"/>
                    <a:cs typeface="Lato"/>
                    <a:sym typeface="Lato"/>
                  </a:rPr>
                  <a:t>2</a:t>
                </a:r>
                <a:endParaRPr sz="700">
                  <a:solidFill>
                    <a:srgbClr val="000000"/>
                  </a:solidFill>
                  <a:latin typeface="Lato"/>
                  <a:ea typeface="Lato"/>
                  <a:cs typeface="Lato"/>
                  <a:sym typeface="Lato"/>
                </a:endParaRPr>
              </a:p>
            </p:txBody>
          </p:sp>
        </p:grpSp>
      </p:gr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TotalTime>
  <Words>1363</Words>
  <Application>Microsoft Office PowerPoint</Application>
  <PresentationFormat>On-screen Show (16:9)</PresentationFormat>
  <Paragraphs>155</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Raleway</vt:lpstr>
      <vt:lpstr>CIDFont+F1</vt:lpstr>
      <vt:lpstr>Arial</vt:lpstr>
      <vt:lpstr>Lato</vt:lpstr>
      <vt:lpstr>Calibri</vt:lpstr>
      <vt:lpstr>Streamline</vt:lpstr>
      <vt:lpstr>Consulting Proposal</vt:lpstr>
      <vt:lpstr>TOC</vt:lpstr>
      <vt:lpstr>Overview</vt:lpstr>
      <vt:lpstr>Business Summary</vt:lpstr>
      <vt:lpstr>Technical Analysis &amp; Monte Carlo Simulation (5 marks)</vt:lpstr>
      <vt:lpstr>Understanding the market</vt:lpstr>
      <vt:lpstr>Market trends 01</vt:lpstr>
      <vt:lpstr>Market trends 02</vt:lpstr>
      <vt:lpstr>Trend analysis</vt:lpstr>
      <vt:lpstr>PowerPoint Presentation</vt:lpstr>
      <vt:lpstr>Target audience</vt:lpstr>
      <vt:lpstr>Proposed solution</vt:lpstr>
      <vt:lpstr>Process</vt:lpstr>
      <vt:lpstr>Deliverables</vt:lpstr>
      <vt:lpstr>Vision</vt:lpstr>
      <vt:lpstr>Team</vt:lpstr>
      <vt:lpstr>Berry Books</vt:lpstr>
      <vt:lpstr>Vinny Viewer</vt:lpstr>
      <vt:lpstr>Wendy Writers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Consulting Proposal</dc:title>
  <dc:creator>amit sharma</dc:creator>
  <cp:lastModifiedBy>Amit Sharma</cp:lastModifiedBy>
  <cp:revision>3</cp:revision>
  <dcterms:modified xsi:type="dcterms:W3CDTF">2023-04-07T02:46:28Z</dcterms:modified>
</cp:coreProperties>
</file>